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70" r:id="rId4"/>
    <p:sldId id="271" r:id="rId5"/>
    <p:sldId id="27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07FD-EC57-41B2-B460-2C1FE651548A}" type="datetimeFigureOut">
              <a:rPr lang="en-CA" smtClean="0"/>
              <a:t>06/06/2015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107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07FD-EC57-41B2-B460-2C1FE651548A}" type="datetimeFigureOut">
              <a:rPr lang="en-CA" smtClean="0"/>
              <a:t>06/06/2015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1063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07FD-EC57-41B2-B460-2C1FE651548A}" type="datetimeFigureOut">
              <a:rPr lang="en-CA" smtClean="0"/>
              <a:t>06/06/2015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1532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07FD-EC57-41B2-B460-2C1FE651548A}" type="datetimeFigureOut">
              <a:rPr lang="en-CA" smtClean="0"/>
              <a:t>06/06/2015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306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07FD-EC57-41B2-B460-2C1FE651548A}" type="datetimeFigureOut">
              <a:rPr lang="en-CA" smtClean="0"/>
              <a:t>06/06/2015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477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07FD-EC57-41B2-B460-2C1FE651548A}" type="datetimeFigureOut">
              <a:rPr lang="en-CA" smtClean="0"/>
              <a:t>06/06/2015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284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07FD-EC57-41B2-B460-2C1FE651548A}" type="datetimeFigureOut">
              <a:rPr lang="en-CA" smtClean="0"/>
              <a:t>06/06/2015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6997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07FD-EC57-41B2-B460-2C1FE651548A}" type="datetimeFigureOut">
              <a:rPr lang="en-CA" smtClean="0"/>
              <a:t>06/06/2015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708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07FD-EC57-41B2-B460-2C1FE651548A}" type="datetimeFigureOut">
              <a:rPr lang="en-CA" smtClean="0"/>
              <a:t>06/06/2015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9551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07FD-EC57-41B2-B460-2C1FE651548A}" type="datetimeFigureOut">
              <a:rPr lang="en-CA" smtClean="0"/>
              <a:t>06/06/2015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4469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07FD-EC57-41B2-B460-2C1FE651548A}" type="datetimeFigureOut">
              <a:rPr lang="en-CA" smtClean="0"/>
              <a:t>06/06/2015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092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607FD-EC57-41B2-B460-2C1FE651548A}" type="datetimeFigureOut">
              <a:rPr lang="en-CA" smtClean="0"/>
              <a:t>06/06/2015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57755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720080"/>
          </a:xfrm>
        </p:spPr>
        <p:txBody>
          <a:bodyPr>
            <a:normAutofit/>
          </a:bodyPr>
          <a:lstStyle/>
          <a:p>
            <a:r>
              <a:rPr lang="en-CA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John 14: </a:t>
            </a:r>
            <a:r>
              <a:rPr lang="en-CA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(The comfort of Jesus)</a:t>
            </a:r>
            <a:endParaRPr lang="en-CA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0208"/>
            <a:ext cx="9144000" cy="515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27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71771"/>
            <a:ext cx="8568952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14:1-7</a:t>
            </a:r>
          </a:p>
          <a:p>
            <a:pPr marL="0" indent="0">
              <a:buNone/>
            </a:pPr>
            <a:r>
              <a:rPr lang="en-C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“Do not let your hearts be troubled. Trust in God; trust also in me.</a:t>
            </a:r>
            <a:r>
              <a:rPr lang="en-CA" sz="27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my Father’s house are many rooms; if it were not so, I would have told you. </a:t>
            </a:r>
            <a:r>
              <a:rPr lang="en-C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am going there to prepare a place for you. And if I go and prepare a place for you, I will come back and take you to be with me that you also may be where I am.</a:t>
            </a:r>
            <a:r>
              <a:rPr lang="en-CA" sz="27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know the way to the place where I am going.” </a:t>
            </a:r>
          </a:p>
          <a:p>
            <a:pPr marL="0" indent="0">
              <a:buNone/>
            </a:pPr>
            <a:r>
              <a:rPr lang="en-CA" sz="27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Thomas said to him, “Lord, we don’t know where you are going, so how can we know the way?” </a:t>
            </a:r>
          </a:p>
          <a:p>
            <a:pPr marL="0" indent="0">
              <a:buNone/>
            </a:pPr>
            <a:r>
              <a:rPr lang="en-CA" sz="27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answered, </a:t>
            </a:r>
            <a:r>
              <a:rPr lang="en-C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“I am the way and the truth and the life. No one comes to the Father except through me.</a:t>
            </a:r>
            <a:r>
              <a:rPr lang="en-CA" sz="27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If you really knew me, you would know my Father as well. </a:t>
            </a:r>
            <a:r>
              <a:rPr lang="en-C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now on, you do know him and have seen him.”</a:t>
            </a:r>
            <a:r>
              <a:rPr lang="en-CA" sz="27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650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71771"/>
            <a:ext cx="8568952" cy="6264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14:8-14</a:t>
            </a:r>
          </a:p>
          <a:p>
            <a:pPr marL="0" indent="0">
              <a:buNone/>
            </a:pPr>
            <a:r>
              <a:rPr lang="en-CA" sz="25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Philip said, </a:t>
            </a:r>
            <a:r>
              <a:rPr lang="en-C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“Lord, show us the Father and that will be enough for us.” </a:t>
            </a:r>
          </a:p>
          <a:p>
            <a:pPr marL="0" indent="0">
              <a:buNone/>
            </a:pPr>
            <a:r>
              <a:rPr lang="en-C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Jesus answered: “Don’t you know me, Philip, even after I have been among you such a long time? Anyone who has seen me has seen the Father. </a:t>
            </a:r>
            <a:r>
              <a:rPr lang="en-CA" sz="25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can you say, ‘Show us the Father’? </a:t>
            </a:r>
            <a:r>
              <a:rPr lang="en-C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you believe that I am in the Father, and that the Father is in me? </a:t>
            </a:r>
            <a:r>
              <a:rPr lang="en-CA" sz="25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words I say to you are not just my own. Rather, it is the Father, living in me, who is doing his work. Believe me when I say that</a:t>
            </a:r>
            <a:r>
              <a:rPr lang="en-C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am in the Father and the Father is in me; </a:t>
            </a:r>
            <a:r>
              <a:rPr lang="en-CA" sz="25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at least believe on the evidence of the miracles themselves. </a:t>
            </a:r>
            <a:r>
              <a:rPr lang="en-CA" sz="2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tell you the truth, anyone who has faith in me will do what I have been doing. He will do even greater things than these, because I am going to the Father. And I will do whatever you ask in my name</a:t>
            </a:r>
            <a:r>
              <a:rPr lang="en-C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CA" sz="25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that the Son may bring glory to the Father.</a:t>
            </a:r>
            <a:r>
              <a:rPr lang="en-C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You may ask me for anything in my name, and I will do it.</a:t>
            </a:r>
          </a:p>
        </p:txBody>
      </p:sp>
    </p:spTree>
    <p:extLst>
      <p:ext uri="{BB962C8B-B14F-4D97-AF65-F5344CB8AC3E}">
        <p14:creationId xmlns:p14="http://schemas.microsoft.com/office/powerpoint/2010/main" val="50030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15787"/>
            <a:ext cx="8568952" cy="61815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14:15-21</a:t>
            </a:r>
          </a:p>
          <a:p>
            <a:pPr marL="0" indent="0">
              <a:buNone/>
            </a:pP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“If you love me, you will obey what I command. And I will ask the Father, and</a:t>
            </a: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 will give you another Counselor to be with you forever— the Spirit of truth. </a:t>
            </a: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world cannot accept him, because it neither sees him nor knows him. But you know him,</a:t>
            </a: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he lives with you and will be in you. I will not leave you as orphans; I will come to you. </a:t>
            </a: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 long, the world will not see me anymore, but you will see me. </a:t>
            </a: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I live, you also will live. </a:t>
            </a: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that day you will realize that </a:t>
            </a: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am in my Father, and you are in me, and I am in you. </a:t>
            </a: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Whoever has my commands and obeys them, he is the one who loves me. He who loves me will be loved by my Father, and I too will love him and show myself to him.” </a:t>
            </a:r>
          </a:p>
        </p:txBody>
      </p:sp>
    </p:spTree>
    <p:extLst>
      <p:ext uri="{BB962C8B-B14F-4D97-AF65-F5344CB8AC3E}">
        <p14:creationId xmlns:p14="http://schemas.microsoft.com/office/powerpoint/2010/main" val="147342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49527"/>
            <a:ext cx="8568952" cy="64198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14:22-27</a:t>
            </a:r>
          </a:p>
          <a:p>
            <a:pPr marL="0" indent="0">
              <a:buNone/>
            </a:pP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Judas (not Judas Iscariot) said, </a:t>
            </a: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“But, Lord, why do you intend to show yourself to us and not to the world?” </a:t>
            </a:r>
          </a:p>
          <a:p>
            <a:pPr marL="0" indent="0">
              <a:buNone/>
            </a:pP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replied,</a:t>
            </a: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“If anyone loves me, he will obey my teaching. </a:t>
            </a: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Father will love him, and we will come to him and make our home with him. </a:t>
            </a: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who does not love me will not obey my teaching. These words you hear are not my own; they belong to the Father who sent me. </a:t>
            </a:r>
          </a:p>
          <a:p>
            <a:pPr marL="0" indent="0">
              <a:buNone/>
            </a:pP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“All this I have spoken while still with you. </a:t>
            </a: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the Counselor, the Holy Spirit, whom the Father will send in my name, will teach you all things and will remind you of everything I have said to you. </a:t>
            </a: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Peace I leave with you; my peace I give you. I do not give to you as the world gives. Do not let your hearts be troubled and do not be afraid. </a:t>
            </a:r>
          </a:p>
          <a:p>
            <a:pPr marL="0" indent="0">
              <a:buNone/>
            </a:pPr>
            <a:r>
              <a:rPr lang="en-CA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CA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30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747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John 14: (The comfort of Jesus)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True Son of God (John 10:22-42)</dc:title>
  <dc:creator>Barry</dc:creator>
  <cp:lastModifiedBy>Barry</cp:lastModifiedBy>
  <cp:revision>55</cp:revision>
  <dcterms:created xsi:type="dcterms:W3CDTF">2015-04-26T01:49:09Z</dcterms:created>
  <dcterms:modified xsi:type="dcterms:W3CDTF">2015-06-07T08:41:24Z</dcterms:modified>
</cp:coreProperties>
</file>