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80" r:id="rId3"/>
    <p:sldId id="290" r:id="rId4"/>
    <p:sldId id="296" r:id="rId5"/>
    <p:sldId id="297" r:id="rId6"/>
    <p:sldId id="299" r:id="rId7"/>
    <p:sldId id="300" r:id="rId8"/>
    <p:sldId id="301" r:id="rId9"/>
    <p:sldId id="298" r:id="rId10"/>
    <p:sldId id="29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32607FD-EC57-41B2-B460-2C1FE651548A}" type="datetimeFigureOut">
              <a:rPr lang="en-CA" smtClean="0"/>
              <a:t>08/08/2015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29010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2607FD-EC57-41B2-B460-2C1FE651548A}" type="datetimeFigureOut">
              <a:rPr lang="en-CA" smtClean="0"/>
              <a:t>08/08/2015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101106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2607FD-EC57-41B2-B460-2C1FE651548A}" type="datetimeFigureOut">
              <a:rPr lang="en-CA" smtClean="0"/>
              <a:t>08/08/2015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213153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32607FD-EC57-41B2-B460-2C1FE651548A}" type="datetimeFigureOut">
              <a:rPr lang="en-CA" smtClean="0"/>
              <a:t>08/08/2015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339306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607FD-EC57-41B2-B460-2C1FE651548A}" type="datetimeFigureOut">
              <a:rPr lang="en-CA" smtClean="0"/>
              <a:t>08/08/2015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116477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32607FD-EC57-41B2-B460-2C1FE651548A}" type="datetimeFigureOut">
              <a:rPr lang="en-CA" smtClean="0"/>
              <a:t>08/08/2015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276284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32607FD-EC57-41B2-B460-2C1FE651548A}" type="datetimeFigureOut">
              <a:rPr lang="en-CA" smtClean="0"/>
              <a:t>08/08/2015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71699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32607FD-EC57-41B2-B460-2C1FE651548A}" type="datetimeFigureOut">
              <a:rPr lang="en-CA" smtClean="0"/>
              <a:t>08/08/2015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278708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607FD-EC57-41B2-B460-2C1FE651548A}" type="datetimeFigureOut">
              <a:rPr lang="en-CA" smtClean="0"/>
              <a:t>08/08/2015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316955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607FD-EC57-41B2-B460-2C1FE651548A}" type="datetimeFigureOut">
              <a:rPr lang="en-CA" smtClean="0"/>
              <a:t>08/08/2015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395446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607FD-EC57-41B2-B460-2C1FE651548A}" type="datetimeFigureOut">
              <a:rPr lang="en-CA" smtClean="0"/>
              <a:t>08/08/2015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6E758DC-192F-4817-A3AB-4FFE4E79F7BE}" type="slidenum">
              <a:rPr lang="en-CA" smtClean="0"/>
              <a:t>‹#›</a:t>
            </a:fld>
            <a:endParaRPr lang="en-CA"/>
          </a:p>
        </p:txBody>
      </p:sp>
    </p:spTree>
    <p:extLst>
      <p:ext uri="{BB962C8B-B14F-4D97-AF65-F5344CB8AC3E}">
        <p14:creationId xmlns:p14="http://schemas.microsoft.com/office/powerpoint/2010/main" val="308092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607FD-EC57-41B2-B460-2C1FE651548A}" type="datetimeFigureOut">
              <a:rPr lang="en-CA" smtClean="0"/>
              <a:t>08/08/2015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758DC-192F-4817-A3AB-4FFE4E79F7BE}" type="slidenum">
              <a:rPr lang="en-CA" smtClean="0"/>
              <a:t>‹#›</a:t>
            </a:fld>
            <a:endParaRPr lang="en-CA"/>
          </a:p>
        </p:txBody>
      </p:sp>
    </p:spTree>
    <p:extLst>
      <p:ext uri="{BB962C8B-B14F-4D97-AF65-F5344CB8AC3E}">
        <p14:creationId xmlns:p14="http://schemas.microsoft.com/office/powerpoint/2010/main" val="35657755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66678"/>
            <a:ext cx="8568952" cy="523220"/>
          </a:xfrm>
          <a:prstGeom prst="rect">
            <a:avLst/>
          </a:prstGeom>
          <a:noFill/>
        </p:spPr>
        <p:txBody>
          <a:bodyPr wrap="square" rtlCol="0">
            <a:spAutoFit/>
          </a:bodyPr>
          <a:lstStyle/>
          <a:p>
            <a:pPr algn="ctr"/>
            <a:r>
              <a:rPr lang="en-CA" sz="2800" dirty="0" smtClean="0">
                <a:solidFill>
                  <a:srgbClr val="FFFF00"/>
                </a:solidFill>
                <a:latin typeface="Times New Roman" panose="02020603050405020304" pitchFamily="18" charset="0"/>
                <a:cs typeface="Times New Roman" panose="02020603050405020304" pitchFamily="18" charset="0"/>
              </a:rPr>
              <a:t>John 18:1-14 (Jesus is betrayed in the Garden)</a:t>
            </a:r>
            <a:endParaRPr lang="en-CA" sz="2800" dirty="0">
              <a:solidFill>
                <a:srgbClr val="FFFF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70" y="602428"/>
            <a:ext cx="8700775" cy="6160149"/>
          </a:xfrm>
          <a:prstGeom prst="rect">
            <a:avLst/>
          </a:prstGeom>
        </p:spPr>
      </p:pic>
    </p:spTree>
    <p:extLst>
      <p:ext uri="{BB962C8B-B14F-4D97-AF65-F5344CB8AC3E}">
        <p14:creationId xmlns:p14="http://schemas.microsoft.com/office/powerpoint/2010/main" val="610637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795" y="662253"/>
            <a:ext cx="8607784" cy="5431043"/>
          </a:xfrm>
        </p:spPr>
        <p:txBody>
          <a:bodyPr>
            <a:noAutofit/>
          </a:bodyPr>
          <a:lstStyle/>
          <a:p>
            <a:pPr marL="0" indent="0">
              <a:spcBef>
                <a:spcPts val="0"/>
              </a:spcBef>
              <a:buNone/>
            </a:pPr>
            <a:r>
              <a:rPr lang="en-CA" sz="2900" dirty="0">
                <a:latin typeface="Times New Roman" panose="02020603050405020304" pitchFamily="18" charset="0"/>
                <a:cs typeface="Times New Roman" panose="02020603050405020304" pitchFamily="18" charset="0"/>
              </a:rPr>
              <a:t>John 18:10-14</a:t>
            </a:r>
          </a:p>
          <a:p>
            <a:pPr marL="0" indent="0">
              <a:spcBef>
                <a:spcPts val="0"/>
              </a:spcBef>
              <a:buNone/>
            </a:pPr>
            <a:r>
              <a:rPr lang="en-CA" sz="2900" dirty="0">
                <a:solidFill>
                  <a:srgbClr val="FFFF00"/>
                </a:solidFill>
                <a:latin typeface="Times New Roman" panose="02020603050405020304" pitchFamily="18" charset="0"/>
                <a:cs typeface="Times New Roman" panose="02020603050405020304" pitchFamily="18" charset="0"/>
              </a:rPr>
              <a:t>Then Simon Peter, who had a sword, </a:t>
            </a:r>
            <a:r>
              <a:rPr lang="en-CA" sz="2900" dirty="0">
                <a:latin typeface="Times New Roman" panose="02020603050405020304" pitchFamily="18" charset="0"/>
                <a:cs typeface="Times New Roman" panose="02020603050405020304" pitchFamily="18" charset="0"/>
              </a:rPr>
              <a:t>drew it and struck the high priest’s servant, cutting off his right ear. (The servant’s name was Malchus.) </a:t>
            </a:r>
          </a:p>
          <a:p>
            <a:pPr marL="0" indent="0">
              <a:spcBef>
                <a:spcPts val="0"/>
              </a:spcBef>
              <a:buNone/>
            </a:pPr>
            <a:r>
              <a:rPr lang="en-CA" sz="2900" dirty="0">
                <a:solidFill>
                  <a:srgbClr val="FFFF00"/>
                </a:solidFill>
                <a:latin typeface="Times New Roman" panose="02020603050405020304" pitchFamily="18" charset="0"/>
                <a:cs typeface="Times New Roman" panose="02020603050405020304" pitchFamily="18" charset="0"/>
              </a:rPr>
              <a:t>Jesus commanded Peter, </a:t>
            </a:r>
            <a:r>
              <a:rPr lang="en-CA" sz="2900" dirty="0">
                <a:latin typeface="Times New Roman" panose="02020603050405020304" pitchFamily="18" charset="0"/>
                <a:cs typeface="Times New Roman" panose="02020603050405020304" pitchFamily="18" charset="0"/>
              </a:rPr>
              <a:t>“Put your sword away! Shall I not drink the cup the Father has given me?” </a:t>
            </a:r>
          </a:p>
          <a:p>
            <a:pPr marL="0" indent="0">
              <a:spcBef>
                <a:spcPts val="0"/>
              </a:spcBef>
              <a:buNone/>
            </a:pPr>
            <a:r>
              <a:rPr lang="en-CA" sz="2900" dirty="0">
                <a:solidFill>
                  <a:srgbClr val="FFFF00"/>
                </a:solidFill>
                <a:latin typeface="Times New Roman" panose="02020603050405020304" pitchFamily="18" charset="0"/>
                <a:cs typeface="Times New Roman" panose="02020603050405020304" pitchFamily="18" charset="0"/>
              </a:rPr>
              <a:t>Then the detachment of soldiers with its commander and the Jewish officials arrested Jesus. They bound him and brought him first to Annas, who was the father-in-law of Caiaphas, the high priest that year. </a:t>
            </a:r>
            <a:r>
              <a:rPr lang="en-CA" sz="2900" dirty="0">
                <a:latin typeface="Times New Roman" panose="02020603050405020304" pitchFamily="18" charset="0"/>
                <a:cs typeface="Times New Roman" panose="02020603050405020304" pitchFamily="18" charset="0"/>
              </a:rPr>
              <a:t>Caiaphas was the one who had advised the Jews that it would be good if one man died for the people. </a:t>
            </a:r>
            <a:endParaRPr lang="en-CA"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260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795" y="149808"/>
            <a:ext cx="8607784" cy="6505697"/>
          </a:xfrm>
        </p:spPr>
        <p:txBody>
          <a:bodyPr>
            <a:noAutofit/>
          </a:bodyPr>
          <a:lstStyle/>
          <a:p>
            <a:pPr marL="0" indent="0">
              <a:spcBef>
                <a:spcPts val="0"/>
              </a:spcBef>
              <a:buNone/>
            </a:pPr>
            <a:r>
              <a:rPr lang="en-CA" sz="2400" dirty="0">
                <a:latin typeface="Times New Roman" panose="02020603050405020304" pitchFamily="18" charset="0"/>
                <a:cs typeface="Times New Roman" panose="02020603050405020304" pitchFamily="18" charset="0"/>
              </a:rPr>
              <a:t>John 18:1-9</a:t>
            </a:r>
          </a:p>
          <a:p>
            <a:pPr marL="0" indent="0">
              <a:spcBef>
                <a:spcPts val="0"/>
              </a:spcBef>
              <a:buNone/>
            </a:pPr>
            <a:r>
              <a:rPr lang="en-CA" sz="2200" dirty="0">
                <a:solidFill>
                  <a:srgbClr val="FFFF00"/>
                </a:solidFill>
                <a:latin typeface="Times New Roman" panose="02020603050405020304" pitchFamily="18" charset="0"/>
                <a:cs typeface="Times New Roman" panose="02020603050405020304" pitchFamily="18" charset="0"/>
              </a:rPr>
              <a:t>When he had finished praying, Jesus left with his disciples and crossed the </a:t>
            </a:r>
            <a:r>
              <a:rPr lang="en-CA" sz="2200" dirty="0" err="1">
                <a:solidFill>
                  <a:srgbClr val="FFFF00"/>
                </a:solidFill>
                <a:latin typeface="Times New Roman" panose="02020603050405020304" pitchFamily="18" charset="0"/>
                <a:cs typeface="Times New Roman" panose="02020603050405020304" pitchFamily="18" charset="0"/>
              </a:rPr>
              <a:t>Kidron</a:t>
            </a:r>
            <a:r>
              <a:rPr lang="en-CA" sz="2200" dirty="0">
                <a:solidFill>
                  <a:srgbClr val="FFFF00"/>
                </a:solidFill>
                <a:latin typeface="Times New Roman" panose="02020603050405020304" pitchFamily="18" charset="0"/>
                <a:cs typeface="Times New Roman" panose="02020603050405020304" pitchFamily="18" charset="0"/>
              </a:rPr>
              <a:t> Valley. </a:t>
            </a:r>
            <a:r>
              <a:rPr lang="en-CA" sz="2200" dirty="0">
                <a:latin typeface="Times New Roman" panose="02020603050405020304" pitchFamily="18" charset="0"/>
                <a:cs typeface="Times New Roman" panose="02020603050405020304" pitchFamily="18" charset="0"/>
              </a:rPr>
              <a:t>On the other side there was an olive grove, and he and his disciples went into it. </a:t>
            </a:r>
          </a:p>
          <a:p>
            <a:pPr marL="0" indent="0">
              <a:spcBef>
                <a:spcPts val="0"/>
              </a:spcBef>
              <a:buNone/>
            </a:pPr>
            <a:r>
              <a:rPr lang="en-CA" sz="2200" dirty="0">
                <a:solidFill>
                  <a:srgbClr val="FFFF00"/>
                </a:solidFill>
                <a:latin typeface="Times New Roman" panose="02020603050405020304" pitchFamily="18" charset="0"/>
                <a:cs typeface="Times New Roman" panose="02020603050405020304" pitchFamily="18" charset="0"/>
              </a:rPr>
              <a:t>Now Judas, who betrayed him, knew the place, because Jesus had often met there with his disciples. </a:t>
            </a:r>
            <a:r>
              <a:rPr lang="en-CA" sz="2200" dirty="0">
                <a:latin typeface="Times New Roman" panose="02020603050405020304" pitchFamily="18" charset="0"/>
                <a:cs typeface="Times New Roman" panose="02020603050405020304" pitchFamily="18" charset="0"/>
              </a:rPr>
              <a:t>So Judas came to the grove, guiding a detachment of soldiers and some officials from the chief priests and Pharisees. They were carrying torches, lanterns and weapons. </a:t>
            </a:r>
          </a:p>
          <a:p>
            <a:pPr marL="0" indent="0">
              <a:spcBef>
                <a:spcPts val="0"/>
              </a:spcBef>
              <a:buNone/>
            </a:pPr>
            <a:r>
              <a:rPr lang="en-CA" sz="2200" dirty="0">
                <a:solidFill>
                  <a:srgbClr val="FFFF00"/>
                </a:solidFill>
                <a:latin typeface="Times New Roman" panose="02020603050405020304" pitchFamily="18" charset="0"/>
                <a:cs typeface="Times New Roman" panose="02020603050405020304" pitchFamily="18" charset="0"/>
              </a:rPr>
              <a:t>Jesus, knowing all that was going to happen to him, went out and asked them, “Who is it you want?” </a:t>
            </a:r>
          </a:p>
          <a:p>
            <a:pPr marL="0" indent="0">
              <a:spcBef>
                <a:spcPts val="0"/>
              </a:spcBef>
              <a:buNone/>
            </a:pPr>
            <a:r>
              <a:rPr lang="en-CA" sz="2200" dirty="0">
                <a:solidFill>
                  <a:srgbClr val="FFFF00"/>
                </a:solidFill>
                <a:latin typeface="Times New Roman" panose="02020603050405020304" pitchFamily="18" charset="0"/>
                <a:cs typeface="Times New Roman" panose="02020603050405020304" pitchFamily="18" charset="0"/>
              </a:rPr>
              <a:t>“Jesus of Nazareth,” they replied. </a:t>
            </a:r>
          </a:p>
          <a:p>
            <a:pPr marL="0" indent="0">
              <a:spcBef>
                <a:spcPts val="0"/>
              </a:spcBef>
              <a:buNone/>
            </a:pPr>
            <a:r>
              <a:rPr lang="en-CA" sz="2200" dirty="0">
                <a:latin typeface="Times New Roman" panose="02020603050405020304" pitchFamily="18" charset="0"/>
                <a:cs typeface="Times New Roman" panose="02020603050405020304" pitchFamily="18" charset="0"/>
              </a:rPr>
              <a:t>“I AM (he),</a:t>
            </a:r>
            <a:r>
              <a:rPr lang="en-CA" sz="2200" dirty="0">
                <a:solidFill>
                  <a:srgbClr val="FFFF00"/>
                </a:solidFill>
                <a:latin typeface="Times New Roman" panose="02020603050405020304" pitchFamily="18" charset="0"/>
                <a:cs typeface="Times New Roman" panose="02020603050405020304" pitchFamily="18" charset="0"/>
              </a:rPr>
              <a:t>” Jesus said. (And Judas the traitor was standing there with them.) When Jesus said, </a:t>
            </a:r>
            <a:r>
              <a:rPr lang="en-CA" sz="2200" dirty="0">
                <a:latin typeface="Times New Roman" panose="02020603050405020304" pitchFamily="18" charset="0"/>
                <a:cs typeface="Times New Roman" panose="02020603050405020304" pitchFamily="18" charset="0"/>
              </a:rPr>
              <a:t>“I AM (he),” </a:t>
            </a:r>
            <a:r>
              <a:rPr lang="en-CA" sz="2200" dirty="0">
                <a:solidFill>
                  <a:srgbClr val="FFFF00"/>
                </a:solidFill>
                <a:latin typeface="Times New Roman" panose="02020603050405020304" pitchFamily="18" charset="0"/>
                <a:cs typeface="Times New Roman" panose="02020603050405020304" pitchFamily="18" charset="0"/>
              </a:rPr>
              <a:t>they drew back and </a:t>
            </a:r>
            <a:r>
              <a:rPr lang="en-CA" sz="2200" dirty="0">
                <a:latin typeface="Times New Roman" panose="02020603050405020304" pitchFamily="18" charset="0"/>
                <a:cs typeface="Times New Roman" panose="02020603050405020304" pitchFamily="18" charset="0"/>
              </a:rPr>
              <a:t>fell to the ground. </a:t>
            </a:r>
          </a:p>
          <a:p>
            <a:pPr marL="0" indent="0">
              <a:spcBef>
                <a:spcPts val="0"/>
              </a:spcBef>
              <a:buNone/>
            </a:pPr>
            <a:r>
              <a:rPr lang="en-CA" sz="2200" dirty="0">
                <a:solidFill>
                  <a:srgbClr val="FFFF00"/>
                </a:solidFill>
                <a:latin typeface="Times New Roman" panose="02020603050405020304" pitchFamily="18" charset="0"/>
                <a:cs typeface="Times New Roman" panose="02020603050405020304" pitchFamily="18" charset="0"/>
              </a:rPr>
              <a:t>Again he asked them, “Who is it you want?” </a:t>
            </a:r>
          </a:p>
          <a:p>
            <a:pPr marL="0" indent="0">
              <a:spcBef>
                <a:spcPts val="0"/>
              </a:spcBef>
              <a:buNone/>
            </a:pPr>
            <a:r>
              <a:rPr lang="en-CA" sz="2200" dirty="0">
                <a:solidFill>
                  <a:srgbClr val="FFFF00"/>
                </a:solidFill>
                <a:latin typeface="Times New Roman" panose="02020603050405020304" pitchFamily="18" charset="0"/>
                <a:cs typeface="Times New Roman" panose="02020603050405020304" pitchFamily="18" charset="0"/>
              </a:rPr>
              <a:t>And they said, “Jesus of Nazareth.”</a:t>
            </a:r>
          </a:p>
          <a:p>
            <a:pPr marL="0" indent="0">
              <a:spcBef>
                <a:spcPts val="0"/>
              </a:spcBef>
              <a:buNone/>
            </a:pPr>
            <a:r>
              <a:rPr lang="en-CA" sz="2200" dirty="0">
                <a:latin typeface="Times New Roman" panose="02020603050405020304" pitchFamily="18" charset="0"/>
                <a:cs typeface="Times New Roman" panose="02020603050405020304" pitchFamily="18" charset="0"/>
              </a:rPr>
              <a:t>“I told you that </a:t>
            </a:r>
            <a:r>
              <a:rPr lang="en-CA" sz="2200" dirty="0" smtClean="0">
                <a:latin typeface="Times New Roman" panose="02020603050405020304" pitchFamily="18" charset="0"/>
                <a:cs typeface="Times New Roman" panose="02020603050405020304" pitchFamily="18" charset="0"/>
              </a:rPr>
              <a:t>I AM (he)”</a:t>
            </a:r>
            <a:r>
              <a:rPr lang="en-CA" sz="2200" dirty="0" smtClean="0">
                <a:solidFill>
                  <a:srgbClr val="FFFF00"/>
                </a:solidFill>
                <a:latin typeface="Times New Roman" panose="02020603050405020304" pitchFamily="18" charset="0"/>
                <a:cs typeface="Times New Roman" panose="02020603050405020304" pitchFamily="18" charset="0"/>
              </a:rPr>
              <a:t> </a:t>
            </a:r>
            <a:r>
              <a:rPr lang="en-CA" sz="2200" dirty="0">
                <a:solidFill>
                  <a:srgbClr val="FFFF00"/>
                </a:solidFill>
                <a:latin typeface="Times New Roman" panose="02020603050405020304" pitchFamily="18" charset="0"/>
                <a:cs typeface="Times New Roman" panose="02020603050405020304" pitchFamily="18" charset="0"/>
              </a:rPr>
              <a:t>Jesus answered. </a:t>
            </a:r>
            <a:r>
              <a:rPr lang="en-CA" sz="2200" dirty="0">
                <a:latin typeface="Times New Roman" panose="02020603050405020304" pitchFamily="18" charset="0"/>
                <a:cs typeface="Times New Roman" panose="02020603050405020304" pitchFamily="18" charset="0"/>
              </a:rPr>
              <a:t>“If you are looking for me, then let these men go.” </a:t>
            </a:r>
            <a:r>
              <a:rPr lang="en-CA" sz="2200" dirty="0">
                <a:solidFill>
                  <a:srgbClr val="FFFF00"/>
                </a:solidFill>
                <a:latin typeface="Times New Roman" panose="02020603050405020304" pitchFamily="18" charset="0"/>
                <a:cs typeface="Times New Roman" panose="02020603050405020304" pitchFamily="18" charset="0"/>
              </a:rPr>
              <a:t>This happened so that the words he had spoken would be fulfilled: </a:t>
            </a:r>
            <a:r>
              <a:rPr lang="en-CA" sz="2200" dirty="0">
                <a:latin typeface="Times New Roman" panose="02020603050405020304" pitchFamily="18" charset="0"/>
                <a:cs typeface="Times New Roman" panose="02020603050405020304" pitchFamily="18" charset="0"/>
              </a:rPr>
              <a:t>“I have not lost one of those you gave me.”</a:t>
            </a:r>
            <a:r>
              <a:rPr lang="en-CA" sz="2000" dirty="0">
                <a:latin typeface="Times New Roman" panose="02020603050405020304" pitchFamily="18" charset="0"/>
                <a:cs typeface="Times New Roman" panose="02020603050405020304" pitchFamily="18" charset="0"/>
              </a:rPr>
              <a:t> </a:t>
            </a:r>
            <a:endParaRPr lang="en-C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54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948" y="407207"/>
            <a:ext cx="8480356" cy="6118137"/>
          </a:xfrm>
        </p:spPr>
        <p:txBody>
          <a:bodyPr>
            <a:noAutofit/>
          </a:bodyPr>
          <a:lstStyle/>
          <a:p>
            <a:pPr marL="0" indent="0">
              <a:spcBef>
                <a:spcPts val="0"/>
              </a:spcBef>
              <a:buNone/>
            </a:pPr>
            <a:r>
              <a:rPr lang="en-CA" sz="3000" dirty="0">
                <a:latin typeface="Times New Roman" panose="02020603050405020304" pitchFamily="18" charset="0"/>
                <a:cs typeface="Times New Roman" panose="02020603050405020304" pitchFamily="18" charset="0"/>
              </a:rPr>
              <a:t>Exodus 3: 13-15</a:t>
            </a:r>
          </a:p>
          <a:p>
            <a:pPr marL="0" indent="0">
              <a:spcBef>
                <a:spcPts val="0"/>
              </a:spcBef>
              <a:buNone/>
            </a:pPr>
            <a:r>
              <a:rPr lang="en-CA" sz="3000" dirty="0">
                <a:solidFill>
                  <a:srgbClr val="FFFF00"/>
                </a:solidFill>
                <a:latin typeface="Times New Roman" panose="02020603050405020304" pitchFamily="18" charset="0"/>
                <a:cs typeface="Times New Roman" panose="02020603050405020304" pitchFamily="18" charset="0"/>
              </a:rPr>
              <a:t>Moses said to God, “Suppose I go to the Israelites and say to them, ‘The God of your fathers has sent me to you,’ and they ask me, </a:t>
            </a:r>
            <a:r>
              <a:rPr lang="en-CA" sz="3000" dirty="0">
                <a:latin typeface="Times New Roman" panose="02020603050405020304" pitchFamily="18" charset="0"/>
                <a:cs typeface="Times New Roman" panose="02020603050405020304" pitchFamily="18" charset="0"/>
              </a:rPr>
              <a:t>‘What is his name?’ </a:t>
            </a:r>
            <a:r>
              <a:rPr lang="en-CA" sz="3000" dirty="0">
                <a:solidFill>
                  <a:srgbClr val="FFFF00"/>
                </a:solidFill>
                <a:latin typeface="Times New Roman" panose="02020603050405020304" pitchFamily="18" charset="0"/>
                <a:cs typeface="Times New Roman" panose="02020603050405020304" pitchFamily="18" charset="0"/>
              </a:rPr>
              <a:t>Then what shall I tell them?” </a:t>
            </a:r>
          </a:p>
          <a:p>
            <a:pPr marL="0" indent="0">
              <a:spcBef>
                <a:spcPts val="0"/>
              </a:spcBef>
              <a:buNone/>
            </a:pPr>
            <a:r>
              <a:rPr lang="en-CA" sz="3000" dirty="0">
                <a:solidFill>
                  <a:srgbClr val="FFFF00"/>
                </a:solidFill>
                <a:latin typeface="Times New Roman" panose="02020603050405020304" pitchFamily="18" charset="0"/>
                <a:cs typeface="Times New Roman" panose="02020603050405020304" pitchFamily="18" charset="0"/>
              </a:rPr>
              <a:t>God said to Moses, </a:t>
            </a:r>
            <a:r>
              <a:rPr lang="en-CA" sz="3000" dirty="0">
                <a:latin typeface="Times New Roman" panose="02020603050405020304" pitchFamily="18" charset="0"/>
                <a:cs typeface="Times New Roman" panose="02020603050405020304" pitchFamily="18" charset="0"/>
              </a:rPr>
              <a:t>“I AM WHO I AM. This is what you are to say to the Israelites: ‘I AM has sent me to you.’ ” </a:t>
            </a:r>
          </a:p>
          <a:p>
            <a:pPr marL="0" indent="0">
              <a:spcBef>
                <a:spcPts val="0"/>
              </a:spcBef>
              <a:buNone/>
            </a:pPr>
            <a:r>
              <a:rPr lang="en-CA" sz="3000" dirty="0">
                <a:solidFill>
                  <a:srgbClr val="FFFF00"/>
                </a:solidFill>
                <a:latin typeface="Times New Roman" panose="02020603050405020304" pitchFamily="18" charset="0"/>
                <a:cs typeface="Times New Roman" panose="02020603050405020304" pitchFamily="18" charset="0"/>
              </a:rPr>
              <a:t>God also said to Moses, “Say to the Israelites, ‘The Lord, the God of your fathers—the God of Abraham, the God of Isaac and the God of Jacob—has sent me to you.’ </a:t>
            </a:r>
            <a:r>
              <a:rPr lang="en-CA" sz="3000" dirty="0">
                <a:latin typeface="Times New Roman" panose="02020603050405020304" pitchFamily="18" charset="0"/>
                <a:cs typeface="Times New Roman" panose="02020603050405020304" pitchFamily="18" charset="0"/>
              </a:rPr>
              <a:t>This is my name forever, the name by which I am to be remembered from generation to generation.</a:t>
            </a:r>
            <a:endParaRPr lang="en-CA"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704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1303"/>
            <a:ext cx="8568952" cy="4461953"/>
          </a:xfrm>
        </p:spPr>
        <p:txBody>
          <a:bodyPr>
            <a:noAutofit/>
          </a:bodyPr>
          <a:lstStyle/>
          <a:p>
            <a:pPr marL="0" indent="0">
              <a:spcBef>
                <a:spcPts val="0"/>
              </a:spcBef>
              <a:buNone/>
            </a:pPr>
            <a:r>
              <a:rPr lang="en-CA" sz="3000" b="1" i="1" u="sng" dirty="0">
                <a:solidFill>
                  <a:srgbClr val="FFFF00"/>
                </a:solidFill>
                <a:latin typeface="Times New Roman" panose="02020603050405020304" pitchFamily="18" charset="0"/>
                <a:cs typeface="Times New Roman" panose="02020603050405020304" pitchFamily="18" charset="0"/>
              </a:rPr>
              <a:t>Seven </a:t>
            </a:r>
            <a:r>
              <a:rPr lang="en-CA" sz="3000" b="1" i="1" u="sng" dirty="0" smtClean="0">
                <a:solidFill>
                  <a:srgbClr val="FFFF00"/>
                </a:solidFill>
                <a:latin typeface="Times New Roman" panose="02020603050405020304" pitchFamily="18" charset="0"/>
                <a:cs typeface="Times New Roman" panose="02020603050405020304" pitchFamily="18" charset="0"/>
              </a:rPr>
              <a:t>images </a:t>
            </a:r>
            <a:r>
              <a:rPr lang="en-CA" sz="3000" b="1" i="1" u="sng" dirty="0">
                <a:solidFill>
                  <a:srgbClr val="FFFF00"/>
                </a:solidFill>
                <a:latin typeface="Times New Roman" panose="02020603050405020304" pitchFamily="18" charset="0"/>
                <a:cs typeface="Times New Roman" panose="02020603050405020304" pitchFamily="18" charset="0"/>
              </a:rPr>
              <a:t>Jesus uses to express his divine nature </a:t>
            </a:r>
            <a:endParaRPr lang="en-CA" sz="3000" b="1" i="1" u="sng" dirty="0" smtClean="0">
              <a:solidFill>
                <a:srgbClr val="FFFF00"/>
              </a:solidFill>
              <a:latin typeface="Times New Roman" panose="02020603050405020304" pitchFamily="18" charset="0"/>
              <a:cs typeface="Times New Roman" panose="02020603050405020304" pitchFamily="18" charset="0"/>
            </a:endParaRPr>
          </a:p>
          <a:p>
            <a:pPr marL="0" indent="0" algn="ctr">
              <a:spcBef>
                <a:spcPts val="0"/>
              </a:spcBef>
              <a:buNone/>
            </a:pPr>
            <a:endParaRPr lang="en-CA" sz="3000" dirty="0" smtClean="0">
              <a:latin typeface="Times New Roman" panose="02020603050405020304" pitchFamily="18" charset="0"/>
              <a:cs typeface="Times New Roman" panose="02020603050405020304" pitchFamily="18" charset="0"/>
            </a:endParaRPr>
          </a:p>
          <a:p>
            <a:pPr marL="0" indent="0" algn="ctr">
              <a:spcBef>
                <a:spcPts val="0"/>
              </a:spcBef>
              <a:buNone/>
            </a:pPr>
            <a:r>
              <a:rPr lang="en-CA" sz="3000" dirty="0" smtClean="0">
                <a:latin typeface="Times New Roman" panose="02020603050405020304" pitchFamily="18" charset="0"/>
                <a:cs typeface="Times New Roman" panose="02020603050405020304" pitchFamily="18" charset="0"/>
              </a:rPr>
              <a:t>I </a:t>
            </a:r>
            <a:r>
              <a:rPr lang="en-CA" sz="3000" dirty="0">
                <a:latin typeface="Times New Roman" panose="02020603050405020304" pitchFamily="18" charset="0"/>
                <a:cs typeface="Times New Roman" panose="02020603050405020304" pitchFamily="18" charset="0"/>
              </a:rPr>
              <a:t>am </a:t>
            </a:r>
            <a:r>
              <a:rPr lang="en-CA" sz="3000" i="1" dirty="0">
                <a:solidFill>
                  <a:srgbClr val="FFFF00"/>
                </a:solidFill>
                <a:latin typeface="Times New Roman" panose="02020603050405020304" pitchFamily="18" charset="0"/>
                <a:cs typeface="Times New Roman" panose="02020603050405020304" pitchFamily="18" charset="0"/>
              </a:rPr>
              <a:t>the Bread of Life</a:t>
            </a:r>
          </a:p>
          <a:p>
            <a:pPr marL="0" indent="0" algn="ctr">
              <a:spcBef>
                <a:spcPts val="0"/>
              </a:spcBef>
              <a:buNone/>
            </a:pPr>
            <a:r>
              <a:rPr lang="en-CA" sz="3000" dirty="0">
                <a:latin typeface="Times New Roman" panose="02020603050405020304" pitchFamily="18" charset="0"/>
                <a:cs typeface="Times New Roman" panose="02020603050405020304" pitchFamily="18" charset="0"/>
              </a:rPr>
              <a:t>I am </a:t>
            </a:r>
            <a:r>
              <a:rPr lang="en-CA" sz="3000" i="1" dirty="0">
                <a:solidFill>
                  <a:srgbClr val="FFFF00"/>
                </a:solidFill>
                <a:latin typeface="Times New Roman" panose="02020603050405020304" pitchFamily="18" charset="0"/>
                <a:cs typeface="Times New Roman" panose="02020603050405020304" pitchFamily="18" charset="0"/>
              </a:rPr>
              <a:t>the Light of the World</a:t>
            </a:r>
          </a:p>
          <a:p>
            <a:pPr marL="0" indent="0" algn="ctr">
              <a:spcBef>
                <a:spcPts val="0"/>
              </a:spcBef>
              <a:buNone/>
            </a:pPr>
            <a:r>
              <a:rPr lang="en-CA" sz="3000" dirty="0">
                <a:latin typeface="Times New Roman" panose="02020603050405020304" pitchFamily="18" charset="0"/>
                <a:cs typeface="Times New Roman" panose="02020603050405020304" pitchFamily="18" charset="0"/>
              </a:rPr>
              <a:t>I am </a:t>
            </a:r>
            <a:r>
              <a:rPr lang="en-CA" sz="3000" i="1" dirty="0">
                <a:solidFill>
                  <a:srgbClr val="FFFF00"/>
                </a:solidFill>
                <a:latin typeface="Times New Roman" panose="02020603050405020304" pitchFamily="18" charset="0"/>
                <a:cs typeface="Times New Roman" panose="02020603050405020304" pitchFamily="18" charset="0"/>
              </a:rPr>
              <a:t>the Gate for the sheep</a:t>
            </a:r>
          </a:p>
          <a:p>
            <a:pPr marL="0" indent="0" algn="ctr">
              <a:spcBef>
                <a:spcPts val="0"/>
              </a:spcBef>
              <a:buNone/>
            </a:pPr>
            <a:r>
              <a:rPr lang="en-CA" sz="3000" dirty="0">
                <a:latin typeface="Times New Roman" panose="02020603050405020304" pitchFamily="18" charset="0"/>
                <a:cs typeface="Times New Roman" panose="02020603050405020304" pitchFamily="18" charset="0"/>
              </a:rPr>
              <a:t>I am </a:t>
            </a:r>
            <a:r>
              <a:rPr lang="en-CA" sz="3000" i="1" dirty="0">
                <a:solidFill>
                  <a:srgbClr val="FFFF00"/>
                </a:solidFill>
                <a:latin typeface="Times New Roman" panose="02020603050405020304" pitchFamily="18" charset="0"/>
                <a:cs typeface="Times New Roman" panose="02020603050405020304" pitchFamily="18" charset="0"/>
              </a:rPr>
              <a:t>the Good Shepherd</a:t>
            </a:r>
          </a:p>
          <a:p>
            <a:pPr marL="0" indent="0" algn="ctr">
              <a:spcBef>
                <a:spcPts val="0"/>
              </a:spcBef>
              <a:buNone/>
            </a:pPr>
            <a:r>
              <a:rPr lang="en-CA" sz="3000" dirty="0">
                <a:latin typeface="Times New Roman" panose="02020603050405020304" pitchFamily="18" charset="0"/>
                <a:cs typeface="Times New Roman" panose="02020603050405020304" pitchFamily="18" charset="0"/>
              </a:rPr>
              <a:t>I am </a:t>
            </a:r>
            <a:r>
              <a:rPr lang="en-CA" sz="3000" i="1" dirty="0">
                <a:solidFill>
                  <a:srgbClr val="FFFF00"/>
                </a:solidFill>
                <a:latin typeface="Times New Roman" panose="02020603050405020304" pitchFamily="18" charset="0"/>
                <a:cs typeface="Times New Roman" panose="02020603050405020304" pitchFamily="18" charset="0"/>
              </a:rPr>
              <a:t>the Resurrection and the Life</a:t>
            </a:r>
          </a:p>
          <a:p>
            <a:pPr marL="0" indent="0" algn="ctr">
              <a:spcBef>
                <a:spcPts val="0"/>
              </a:spcBef>
              <a:buNone/>
            </a:pPr>
            <a:r>
              <a:rPr lang="en-CA" sz="3000" dirty="0">
                <a:latin typeface="Times New Roman" panose="02020603050405020304" pitchFamily="18" charset="0"/>
                <a:cs typeface="Times New Roman" panose="02020603050405020304" pitchFamily="18" charset="0"/>
              </a:rPr>
              <a:t>I am </a:t>
            </a:r>
            <a:r>
              <a:rPr lang="en-CA" sz="3000" i="1" dirty="0">
                <a:solidFill>
                  <a:srgbClr val="FFFF00"/>
                </a:solidFill>
                <a:latin typeface="Times New Roman" panose="02020603050405020304" pitchFamily="18" charset="0"/>
                <a:cs typeface="Times New Roman" panose="02020603050405020304" pitchFamily="18" charset="0"/>
              </a:rPr>
              <a:t>the Way, the Truth, and the Life</a:t>
            </a:r>
          </a:p>
          <a:p>
            <a:pPr marL="0" indent="0" algn="ctr">
              <a:spcBef>
                <a:spcPts val="0"/>
              </a:spcBef>
              <a:buNone/>
            </a:pPr>
            <a:r>
              <a:rPr lang="en-CA" sz="3000" dirty="0">
                <a:latin typeface="Times New Roman" panose="02020603050405020304" pitchFamily="18" charset="0"/>
                <a:cs typeface="Times New Roman" panose="02020603050405020304" pitchFamily="18" charset="0"/>
              </a:rPr>
              <a:t>I am </a:t>
            </a:r>
            <a:r>
              <a:rPr lang="en-CA" sz="3000" i="1" dirty="0">
                <a:solidFill>
                  <a:srgbClr val="FFFF00"/>
                </a:solidFill>
                <a:latin typeface="Times New Roman" panose="02020603050405020304" pitchFamily="18" charset="0"/>
                <a:cs typeface="Times New Roman" panose="02020603050405020304" pitchFamily="18" charset="0"/>
              </a:rPr>
              <a:t>the True Vine.</a:t>
            </a:r>
          </a:p>
        </p:txBody>
      </p:sp>
    </p:spTree>
    <p:extLst>
      <p:ext uri="{BB962C8B-B14F-4D97-AF65-F5344CB8AC3E}">
        <p14:creationId xmlns:p14="http://schemas.microsoft.com/office/powerpoint/2010/main" val="3290188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568952" cy="1077577"/>
          </a:xfrm>
        </p:spPr>
        <p:txBody>
          <a:bodyPr>
            <a:noAutofit/>
          </a:bodyPr>
          <a:lstStyle/>
          <a:p>
            <a:pPr marL="0" indent="0">
              <a:spcBef>
                <a:spcPts val="0"/>
              </a:spcBef>
              <a:buNone/>
            </a:pPr>
            <a:r>
              <a:rPr lang="en-CA" u="sng" dirty="0" smtClean="0">
                <a:latin typeface="Times New Roman" panose="02020603050405020304" pitchFamily="18" charset="0"/>
                <a:cs typeface="Times New Roman" panose="02020603050405020304" pitchFamily="18" charset="0"/>
              </a:rPr>
              <a:t>“I doubt therefore I Think, I Think therefore I AM”</a:t>
            </a:r>
          </a:p>
          <a:p>
            <a:pPr marL="0" indent="0">
              <a:spcBef>
                <a:spcPts val="0"/>
              </a:spcBef>
              <a:buNone/>
            </a:pPr>
            <a:r>
              <a:rPr lang="en-CA" sz="3000" i="1" dirty="0">
                <a:solidFill>
                  <a:srgbClr val="FFFF00"/>
                </a:solidFill>
                <a:latin typeface="Times New Roman" panose="02020603050405020304" pitchFamily="18" charset="0"/>
                <a:cs typeface="Times New Roman" panose="02020603050405020304" pitchFamily="18" charset="0"/>
              </a:rPr>
              <a:t>Rene </a:t>
            </a:r>
            <a:r>
              <a:rPr lang="en-CA" sz="3000" i="1" dirty="0" smtClean="0">
                <a:solidFill>
                  <a:srgbClr val="FFFF00"/>
                </a:solidFill>
                <a:latin typeface="Times New Roman" panose="02020603050405020304" pitchFamily="18" charset="0"/>
                <a:cs typeface="Times New Roman" panose="02020603050405020304" pitchFamily="18" charset="0"/>
              </a:rPr>
              <a:t>Descartes</a:t>
            </a:r>
            <a:endParaRPr lang="en-CA" sz="30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492276"/>
            <a:ext cx="4248472" cy="520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444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07" y="1268760"/>
            <a:ext cx="887498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3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92" y="1412776"/>
            <a:ext cx="8906018" cy="403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05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CA" sz="3600" dirty="0" smtClean="0">
                <a:latin typeface="Times New Roman" panose="02020603050405020304" pitchFamily="18" charset="0"/>
                <a:cs typeface="Times New Roman" panose="02020603050405020304" pitchFamily="18" charset="0"/>
              </a:rPr>
              <a:t>Existentialist Quotes</a:t>
            </a:r>
            <a:endParaRPr lang="en-CA"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2736"/>
            <a:ext cx="8229600" cy="5400600"/>
          </a:xfrm>
        </p:spPr>
        <p:txBody>
          <a:bodyPr>
            <a:normAutofit fontScale="92500" lnSpcReduction="20000"/>
          </a:bodyPr>
          <a:lstStyle/>
          <a:p>
            <a:r>
              <a:rPr lang="en-CA" sz="2800" dirty="0" smtClean="0">
                <a:solidFill>
                  <a:srgbClr val="FFFF00"/>
                </a:solidFill>
                <a:latin typeface="Times New Roman" panose="02020603050405020304" pitchFamily="18" charset="0"/>
                <a:cs typeface="Times New Roman" panose="02020603050405020304" pitchFamily="18" charset="0"/>
              </a:rPr>
              <a:t>“That </a:t>
            </a:r>
            <a:r>
              <a:rPr lang="en-CA" sz="2800" dirty="0">
                <a:solidFill>
                  <a:srgbClr val="FFFF00"/>
                </a:solidFill>
                <a:latin typeface="Times New Roman" panose="02020603050405020304" pitchFamily="18" charset="0"/>
                <a:cs typeface="Times New Roman" panose="02020603050405020304" pitchFamily="18" charset="0"/>
              </a:rPr>
              <a:t>God </a:t>
            </a:r>
            <a:r>
              <a:rPr lang="en-CA" sz="2800" u="sng" dirty="0">
                <a:solidFill>
                  <a:srgbClr val="FFFF00"/>
                </a:solidFill>
                <a:latin typeface="Times New Roman" panose="02020603050405020304" pitchFamily="18" charset="0"/>
                <a:cs typeface="Times New Roman" panose="02020603050405020304" pitchFamily="18" charset="0"/>
              </a:rPr>
              <a:t>does not exist</a:t>
            </a:r>
            <a:r>
              <a:rPr lang="en-CA" sz="2800" dirty="0">
                <a:solidFill>
                  <a:srgbClr val="FFFF00"/>
                </a:solidFill>
                <a:latin typeface="Times New Roman" panose="02020603050405020304" pitchFamily="18" charset="0"/>
                <a:cs typeface="Times New Roman" panose="02020603050405020304" pitchFamily="18" charset="0"/>
              </a:rPr>
              <a:t>, I cannot deny, That my whole being cries out for God I cannot forget</a:t>
            </a:r>
            <a:r>
              <a:rPr lang="en-CA" sz="2800" dirty="0" smtClean="0">
                <a:solidFill>
                  <a:srgbClr val="FFFF00"/>
                </a:solidFill>
                <a:latin typeface="Times New Roman" panose="02020603050405020304" pitchFamily="18" charset="0"/>
                <a:cs typeface="Times New Roman" panose="02020603050405020304" pitchFamily="18" charset="0"/>
              </a:rPr>
              <a:t>.”</a:t>
            </a:r>
            <a:endParaRPr lang="en-CA" sz="2800" dirty="0">
              <a:solidFill>
                <a:srgbClr val="FFFF00"/>
              </a:solidFill>
              <a:latin typeface="Times New Roman" panose="02020603050405020304" pitchFamily="18" charset="0"/>
              <a:cs typeface="Times New Roman" panose="02020603050405020304" pitchFamily="18" charset="0"/>
            </a:endParaRPr>
          </a:p>
          <a:p>
            <a:r>
              <a:rPr lang="en-CA" sz="2800" dirty="0" smtClean="0">
                <a:solidFill>
                  <a:srgbClr val="FFFF00"/>
                </a:solidFill>
                <a:latin typeface="Times New Roman" panose="02020603050405020304" pitchFamily="18" charset="0"/>
                <a:cs typeface="Times New Roman" panose="02020603050405020304" pitchFamily="18" charset="0"/>
              </a:rPr>
              <a:t>“I </a:t>
            </a:r>
            <a:r>
              <a:rPr lang="en-CA" sz="2800" dirty="0">
                <a:solidFill>
                  <a:srgbClr val="FFFF00"/>
                </a:solidFill>
                <a:latin typeface="Times New Roman" panose="02020603050405020304" pitchFamily="18" charset="0"/>
                <a:cs typeface="Times New Roman" panose="02020603050405020304" pitchFamily="18" charset="0"/>
              </a:rPr>
              <a:t>am no longer sure of anything. If I satiate my desires, </a:t>
            </a:r>
            <a:r>
              <a:rPr lang="en-CA" sz="2800" u="sng" dirty="0">
                <a:solidFill>
                  <a:srgbClr val="FFFF00"/>
                </a:solidFill>
                <a:latin typeface="Times New Roman" panose="02020603050405020304" pitchFamily="18" charset="0"/>
                <a:cs typeface="Times New Roman" panose="02020603050405020304" pitchFamily="18" charset="0"/>
              </a:rPr>
              <a:t>I sin but I deliver myself from them</a:t>
            </a:r>
            <a:r>
              <a:rPr lang="en-CA" sz="2800" dirty="0">
                <a:solidFill>
                  <a:srgbClr val="FFFF00"/>
                </a:solidFill>
                <a:latin typeface="Times New Roman" panose="02020603050405020304" pitchFamily="18" charset="0"/>
                <a:cs typeface="Times New Roman" panose="02020603050405020304" pitchFamily="18" charset="0"/>
              </a:rPr>
              <a:t>; if I refuse to satisfy them, they infect the whole soul</a:t>
            </a:r>
            <a:r>
              <a:rPr lang="en-CA" sz="2800" dirty="0" smtClean="0">
                <a:solidFill>
                  <a:srgbClr val="FFFF00"/>
                </a:solidFill>
                <a:latin typeface="Times New Roman" panose="02020603050405020304" pitchFamily="18" charset="0"/>
                <a:cs typeface="Times New Roman" panose="02020603050405020304" pitchFamily="18" charset="0"/>
              </a:rPr>
              <a:t>.”</a:t>
            </a:r>
            <a:endParaRPr lang="en-CA" sz="2800" dirty="0">
              <a:solidFill>
                <a:srgbClr val="FFFF00"/>
              </a:solidFill>
              <a:latin typeface="Times New Roman" panose="02020603050405020304" pitchFamily="18" charset="0"/>
              <a:cs typeface="Times New Roman" panose="02020603050405020304" pitchFamily="18" charset="0"/>
            </a:endParaRPr>
          </a:p>
          <a:p>
            <a:pPr marL="0" indent="0">
              <a:buNone/>
            </a:pPr>
            <a:r>
              <a:rPr lang="en-CA" sz="2800" i="1" dirty="0" smtClean="0">
                <a:solidFill>
                  <a:srgbClr val="FFFF00"/>
                </a:solidFill>
                <a:latin typeface="Times New Roman" panose="02020603050405020304" pitchFamily="18" charset="0"/>
                <a:cs typeface="Times New Roman" panose="02020603050405020304" pitchFamily="18" charset="0"/>
              </a:rPr>
              <a:t>Jean-Paul Sartre</a:t>
            </a:r>
          </a:p>
          <a:p>
            <a:pPr marL="0" indent="0">
              <a:buNone/>
            </a:pPr>
            <a:endParaRPr lang="en-CA" sz="2800" i="1" dirty="0" smtClean="0">
              <a:solidFill>
                <a:srgbClr val="FFFF00"/>
              </a:solidFill>
              <a:latin typeface="Times New Roman" panose="02020603050405020304" pitchFamily="18" charset="0"/>
              <a:cs typeface="Times New Roman" panose="02020603050405020304" pitchFamily="18" charset="0"/>
            </a:endParaRPr>
          </a:p>
          <a:p>
            <a:r>
              <a:rPr lang="en-CA" sz="2800" dirty="0">
                <a:solidFill>
                  <a:srgbClr val="FFFF00"/>
                </a:solidFill>
                <a:latin typeface="Times New Roman" panose="02020603050405020304" pitchFamily="18" charset="0"/>
                <a:cs typeface="Times New Roman" panose="02020603050405020304" pitchFamily="18" charset="0"/>
              </a:rPr>
              <a:t>"You shall not steal! You shall not kill! Such words were once called holy; before them people </a:t>
            </a:r>
            <a:r>
              <a:rPr lang="en-CA" sz="2800" dirty="0" smtClean="0">
                <a:solidFill>
                  <a:srgbClr val="FFFF00"/>
                </a:solidFill>
                <a:latin typeface="Times New Roman" panose="02020603050405020304" pitchFamily="18" charset="0"/>
                <a:cs typeface="Times New Roman" panose="02020603050405020304" pitchFamily="18" charset="0"/>
              </a:rPr>
              <a:t>bowed </a:t>
            </a:r>
            <a:r>
              <a:rPr lang="en-CA" sz="2800" dirty="0">
                <a:solidFill>
                  <a:srgbClr val="FFFF00"/>
                </a:solidFill>
                <a:latin typeface="Times New Roman" panose="02020603050405020304" pitchFamily="18" charset="0"/>
                <a:cs typeface="Times New Roman" panose="02020603050405020304" pitchFamily="18" charset="0"/>
              </a:rPr>
              <a:t>their knees and heads, and removed their shoes. But I ask you: where have there ever been better thieves and killers in the world than such holy words have been? Is there not in all of life itself - robbing and killing? And when such words were called holy, was not truth itself thereby - killed?</a:t>
            </a:r>
            <a:r>
              <a:rPr lang="en-CA" sz="2800" i="1" dirty="0">
                <a:solidFill>
                  <a:srgbClr val="FFFF00"/>
                </a:solidFill>
                <a:latin typeface="Times New Roman" panose="02020603050405020304" pitchFamily="18" charset="0"/>
                <a:cs typeface="Times New Roman" panose="02020603050405020304" pitchFamily="18" charset="0"/>
              </a:rPr>
              <a:t> </a:t>
            </a:r>
            <a:endParaRPr lang="en-CA" sz="2800" i="1" dirty="0" smtClean="0">
              <a:solidFill>
                <a:srgbClr val="FFFF00"/>
              </a:solidFill>
              <a:latin typeface="Times New Roman" panose="02020603050405020304" pitchFamily="18" charset="0"/>
              <a:cs typeface="Times New Roman" panose="02020603050405020304" pitchFamily="18" charset="0"/>
            </a:endParaRPr>
          </a:p>
          <a:p>
            <a:pPr marL="0" indent="0">
              <a:buNone/>
            </a:pPr>
            <a:r>
              <a:rPr lang="en-CA" sz="2800" i="1" dirty="0">
                <a:solidFill>
                  <a:srgbClr val="FFFF00"/>
                </a:solidFill>
                <a:latin typeface="Times New Roman" panose="02020603050405020304" pitchFamily="18" charset="0"/>
                <a:cs typeface="Times New Roman" panose="02020603050405020304" pitchFamily="18" charset="0"/>
              </a:rPr>
              <a:t>Friedrich Nietzsche </a:t>
            </a:r>
          </a:p>
        </p:txBody>
      </p:sp>
    </p:spTree>
    <p:extLst>
      <p:ext uri="{BB962C8B-B14F-4D97-AF65-F5344CB8AC3E}">
        <p14:creationId xmlns:p14="http://schemas.microsoft.com/office/powerpoint/2010/main" val="71441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9" y="452668"/>
            <a:ext cx="9036496" cy="602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03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3298</TotalTime>
  <Words>727</Words>
  <Application>Microsoft Office PowerPoint</Application>
  <PresentationFormat>On-screen Show (4:3)</PresentationFormat>
  <Paragraphs>36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Existentialist Quotes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True Son of God (John 10:22-42)</dc:title>
  <dc:creator>Barry</dc:creator>
  <cp:lastModifiedBy>Barry</cp:lastModifiedBy>
  <cp:revision>126</cp:revision>
  <dcterms:created xsi:type="dcterms:W3CDTF">2015-04-26T01:49:09Z</dcterms:created>
  <dcterms:modified xsi:type="dcterms:W3CDTF">2015-08-09T09:31:44Z</dcterms:modified>
</cp:coreProperties>
</file>