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4" r:id="rId2"/>
    <p:sldId id="290" r:id="rId3"/>
    <p:sldId id="302" r:id="rId4"/>
    <p:sldId id="291" r:id="rId5"/>
    <p:sldId id="303" r:id="rId6"/>
    <p:sldId id="304" r:id="rId7"/>
    <p:sldId id="30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607FD-EC57-41B2-B460-2C1FE651548A}" type="datetimeFigureOut">
              <a:rPr lang="en-CA" smtClean="0"/>
              <a:t>15/08/2015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58DC-192F-4817-A3AB-4FFE4E79F7B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0107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607FD-EC57-41B2-B460-2C1FE651548A}" type="datetimeFigureOut">
              <a:rPr lang="en-CA" smtClean="0"/>
              <a:t>15/08/2015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58DC-192F-4817-A3AB-4FFE4E79F7B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1063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607FD-EC57-41B2-B460-2C1FE651548A}" type="datetimeFigureOut">
              <a:rPr lang="en-CA" smtClean="0"/>
              <a:t>15/08/2015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58DC-192F-4817-A3AB-4FFE4E79F7B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31532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607FD-EC57-41B2-B460-2C1FE651548A}" type="datetimeFigureOut">
              <a:rPr lang="en-CA" smtClean="0"/>
              <a:t>15/08/2015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58DC-192F-4817-A3AB-4FFE4E79F7B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93067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607FD-EC57-41B2-B460-2C1FE651548A}" type="datetimeFigureOut">
              <a:rPr lang="en-CA" smtClean="0"/>
              <a:t>15/08/2015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58DC-192F-4817-A3AB-4FFE4E79F7B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64776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607FD-EC57-41B2-B460-2C1FE651548A}" type="datetimeFigureOut">
              <a:rPr lang="en-CA" smtClean="0"/>
              <a:t>15/08/2015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58DC-192F-4817-A3AB-4FFE4E79F7B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62840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607FD-EC57-41B2-B460-2C1FE651548A}" type="datetimeFigureOut">
              <a:rPr lang="en-CA" smtClean="0"/>
              <a:t>15/08/2015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58DC-192F-4817-A3AB-4FFE4E79F7B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16997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607FD-EC57-41B2-B460-2C1FE651548A}" type="datetimeFigureOut">
              <a:rPr lang="en-CA" smtClean="0"/>
              <a:t>15/08/2015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58DC-192F-4817-A3AB-4FFE4E79F7B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87084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607FD-EC57-41B2-B460-2C1FE651548A}" type="datetimeFigureOut">
              <a:rPr lang="en-CA" smtClean="0"/>
              <a:t>15/08/2015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58DC-192F-4817-A3AB-4FFE4E79F7B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9551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607FD-EC57-41B2-B460-2C1FE651548A}" type="datetimeFigureOut">
              <a:rPr lang="en-CA" smtClean="0"/>
              <a:t>15/08/2015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58DC-192F-4817-A3AB-4FFE4E79F7B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54469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607FD-EC57-41B2-B460-2C1FE651548A}" type="datetimeFigureOut">
              <a:rPr lang="en-CA" smtClean="0"/>
              <a:t>15/08/2015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58DC-192F-4817-A3AB-4FFE4E79F7B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80920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607FD-EC57-41B2-B460-2C1FE651548A}" type="datetimeFigureOut">
              <a:rPr lang="en-CA" smtClean="0"/>
              <a:t>15/08/2015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758DC-192F-4817-A3AB-4FFE4E79F7B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657755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9512" y="66678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John </a:t>
            </a:r>
            <a:r>
              <a:rPr lang="en-CA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18:15-27 (Peter Denies Jesus)</a:t>
            </a:r>
            <a:endParaRPr lang="en-CA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407" y="589898"/>
            <a:ext cx="8064896" cy="6048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63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948" y="908720"/>
            <a:ext cx="8480356" cy="5110025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John 13:36-38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Simon Peter asked him, “Lord, where are you going?”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replied, “Where I am going</a:t>
            </a: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you cannot follow now, but you will follow later.”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Peter asked, “Lord, why can’t I follow you now</a:t>
            </a: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I will lay down my life for you.”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Then Jesus answered, </a:t>
            </a: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“Will you really lay down your life for me? I tell you the truth, before the rooster crows, you will disown me three times! </a:t>
            </a:r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70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948" y="169129"/>
            <a:ext cx="8480356" cy="655272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C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John 18:15-18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3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Simon Peter and another disciple were following Jesus. </a:t>
            </a:r>
            <a:r>
              <a:rPr lang="en-C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this disciple was known to the high priest, he went with Jesus into the high priest’s courtyard,</a:t>
            </a:r>
            <a:r>
              <a:rPr lang="en-CA" sz="3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but Peter had to wait outside at the door. The other disciple, who was known to the high priest, came back, </a:t>
            </a:r>
            <a:r>
              <a:rPr lang="en-C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spoke to the girl on duty there and brought Peter in.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“You are not one of his disciples, are you?” the girl at the door asked Peter.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3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replied, </a:t>
            </a:r>
            <a:r>
              <a:rPr lang="en-CA" sz="30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“I am not.”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3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was cold, and the servants and officials stood around a fire they had made to keep warm. Peter also was standing with them, warming himself.</a:t>
            </a:r>
          </a:p>
          <a:p>
            <a:pPr marL="0" indent="0">
              <a:spcBef>
                <a:spcPts val="0"/>
              </a:spcBef>
              <a:buNone/>
            </a:pPr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71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795" y="116632"/>
            <a:ext cx="8607784" cy="6552727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John 18:19-24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Meanwhile, the high priest questioned Jesus about his disciples and his teaching.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“I have spoken openly to the world,” Jesus replied. “I always taught in synagogues or at the temple, where all the Jews come together. I said nothing in secret. </a:t>
            </a:r>
            <a:r>
              <a:rPr lang="en-CA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Why question me? Ask those who heard me. Surely they know what I said.”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Jesus said this, one of the officials nearby struck him in the face. “Is this the way you answer the high priest?” he demanded.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“If I said something wrong,” Jesus replied, “testify as to what is wrong. But if I spoke the truth, why did you strike me?”</a:t>
            </a:r>
            <a:r>
              <a:rPr lang="en-CA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Then Annas sent him, still bound, to Caiaphas the high priest.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CA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26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795" y="1052736"/>
            <a:ext cx="8607784" cy="453650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John 18:25-27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Simon Peter stood warming himself, he was asked</a:t>
            </a: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“You are not one of his disciples, are you?”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denied it, saying, </a:t>
            </a:r>
            <a:r>
              <a:rPr lang="en-CA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“I am not.”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 of the high priest’s servants, a relative of the man whose ear Peter had cut off, challenged him, </a:t>
            </a: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“Didn’t I see you with him in the olive grove?” Again </a:t>
            </a:r>
            <a:r>
              <a:rPr lang="en-CA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Peter denied it</a:t>
            </a: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CA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at that moment a rooster began to crow.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CA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08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795" y="147075"/>
            <a:ext cx="8607784" cy="655272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John 21:15-17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they had finished eating, Jesus said to Simon Peter, </a:t>
            </a:r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“Simon son of John, do you truly love me </a:t>
            </a:r>
            <a:r>
              <a:rPr lang="en-CA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than these?”</a:t>
            </a:r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“Yes, Lord,” </a:t>
            </a:r>
            <a:r>
              <a:rPr lang="en-CA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said, </a:t>
            </a:r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“you know that I love you.” </a:t>
            </a:r>
            <a:r>
              <a:rPr lang="en-CA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said, </a:t>
            </a:r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“Feed my lambs.”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Again Jesus said, </a:t>
            </a:r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“Simon son of John, do you truly love me?”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answered, </a:t>
            </a:r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“Yes, Lord, you know that I love you.” </a:t>
            </a:r>
            <a:r>
              <a:rPr lang="en-CA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said, </a:t>
            </a:r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“Take care of my sheep.”</a:t>
            </a:r>
            <a:r>
              <a:rPr lang="en-CA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third time he said to him, </a:t>
            </a:r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“Simon son of John, do you love me?”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Peter was hurt because Jesus asked him the third time, “Do you love me?” He said, </a:t>
            </a:r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“Lord, you know all things; you know that I love you.” </a:t>
            </a:r>
            <a:r>
              <a:rPr lang="en-CA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said, </a:t>
            </a:r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“Feed my sheep</a:t>
            </a:r>
            <a:r>
              <a:rPr lang="en-C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  <a:endParaRPr lang="en-C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CA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CA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CA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CA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42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795" y="1299203"/>
            <a:ext cx="8607784" cy="4146021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John 21:18-19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tell you the truth, when you were younger you dressed yourself and went where you wanted; </a:t>
            </a: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when you are old you will stretch out your hands, and someone else will dress you and lead you where you do not want to go.”</a:t>
            </a:r>
            <a:r>
              <a:rPr lang="en-CA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Jesus said this to indicate the kind of death by which Peter would glorify God. Then he said to him, </a:t>
            </a: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“Follow me</a:t>
            </a:r>
            <a:r>
              <a:rPr lang="en-C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!”</a:t>
            </a:r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CA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CA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CA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CA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55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3894</TotalTime>
  <Words>690</Words>
  <Application>Microsoft Office PowerPoint</Application>
  <PresentationFormat>On-screen Show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True Son of God (John 10:22-42)</dc:title>
  <dc:creator>Barry</dc:creator>
  <cp:lastModifiedBy>Barry</cp:lastModifiedBy>
  <cp:revision>135</cp:revision>
  <dcterms:created xsi:type="dcterms:W3CDTF">2015-04-26T01:49:09Z</dcterms:created>
  <dcterms:modified xsi:type="dcterms:W3CDTF">2015-08-16T10:08:10Z</dcterms:modified>
</cp:coreProperties>
</file>