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8"/>
  </p:notesMasterIdLst>
  <p:sldIdLst>
    <p:sldId id="256" r:id="rId4"/>
    <p:sldId id="259" r:id="rId5"/>
    <p:sldId id="258" r:id="rId6"/>
    <p:sldId id="26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5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08B3BE-07AA-4F80-BEAC-5735DE5AD3AB}" type="datetimeFigureOut">
              <a:rPr lang="en-CA" smtClean="0"/>
              <a:t>2015-08-27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D8A2B7-B64F-4971-A5A3-CC5113D2E493}" type="slidenum">
              <a:rPr lang="en-CA" smtClean="0"/>
              <a:t>‹#›</a:t>
            </a:fld>
            <a:endParaRPr lang="en-CA"/>
          </a:p>
        </p:txBody>
      </p:sp>
    </p:spTree>
    <p:extLst>
      <p:ext uri="{BB962C8B-B14F-4D97-AF65-F5344CB8AC3E}">
        <p14:creationId xmlns:p14="http://schemas.microsoft.com/office/powerpoint/2010/main" val="3311364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9D8A2B7-B64F-4971-A5A3-CC5113D2E493}" type="slidenum">
              <a:rPr lang="en-CA" smtClean="0"/>
              <a:t>1</a:t>
            </a:fld>
            <a:endParaRPr lang="en-CA"/>
          </a:p>
        </p:txBody>
      </p:sp>
    </p:spTree>
    <p:extLst>
      <p:ext uri="{BB962C8B-B14F-4D97-AF65-F5344CB8AC3E}">
        <p14:creationId xmlns:p14="http://schemas.microsoft.com/office/powerpoint/2010/main" val="3324988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CFE49928-2738-45DA-A4CB-78915C0F3675}" type="datetimeFigureOut">
              <a:rPr lang="en-CA" smtClean="0"/>
              <a:t>2015-08-27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B1A6917-10EE-4C97-BDFC-C67CB0F4E3FE}" type="slidenum">
              <a:rPr lang="en-CA" smtClean="0"/>
              <a:t>‹#›</a:t>
            </a:fld>
            <a:endParaRPr lang="en-CA"/>
          </a:p>
        </p:txBody>
      </p:sp>
    </p:spTree>
    <p:extLst>
      <p:ext uri="{BB962C8B-B14F-4D97-AF65-F5344CB8AC3E}">
        <p14:creationId xmlns:p14="http://schemas.microsoft.com/office/powerpoint/2010/main" val="3970684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FE49928-2738-45DA-A4CB-78915C0F3675}" type="datetimeFigureOut">
              <a:rPr lang="en-CA" smtClean="0"/>
              <a:t>2015-08-27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B1A6917-10EE-4C97-BDFC-C67CB0F4E3FE}" type="slidenum">
              <a:rPr lang="en-CA" smtClean="0"/>
              <a:t>‹#›</a:t>
            </a:fld>
            <a:endParaRPr lang="en-CA"/>
          </a:p>
        </p:txBody>
      </p:sp>
    </p:spTree>
    <p:extLst>
      <p:ext uri="{BB962C8B-B14F-4D97-AF65-F5344CB8AC3E}">
        <p14:creationId xmlns:p14="http://schemas.microsoft.com/office/powerpoint/2010/main" val="166261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FE49928-2738-45DA-A4CB-78915C0F3675}" type="datetimeFigureOut">
              <a:rPr lang="en-CA" smtClean="0"/>
              <a:t>2015-08-27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B1A6917-10EE-4C97-BDFC-C67CB0F4E3FE}" type="slidenum">
              <a:rPr lang="en-CA" smtClean="0"/>
              <a:t>‹#›</a:t>
            </a:fld>
            <a:endParaRPr lang="en-CA"/>
          </a:p>
        </p:txBody>
      </p:sp>
    </p:spTree>
    <p:extLst>
      <p:ext uri="{BB962C8B-B14F-4D97-AF65-F5344CB8AC3E}">
        <p14:creationId xmlns:p14="http://schemas.microsoft.com/office/powerpoint/2010/main" val="269889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CFE49928-2738-45DA-A4CB-78915C0F3675}" type="datetimeFigureOut">
              <a:rPr lang="en-CA">
                <a:solidFill>
                  <a:prstClr val="black">
                    <a:tint val="75000"/>
                  </a:prstClr>
                </a:solidFill>
              </a:rPr>
              <a:pPr/>
              <a:t>2015-08-27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DB1A6917-10EE-4C97-BDFC-C67CB0F4E3FE}"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960978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FE49928-2738-45DA-A4CB-78915C0F3675}" type="datetimeFigureOut">
              <a:rPr lang="en-CA">
                <a:solidFill>
                  <a:prstClr val="black">
                    <a:tint val="75000"/>
                  </a:prstClr>
                </a:solidFill>
              </a:rPr>
              <a:pPr/>
              <a:t>2015-08-27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DB1A6917-10EE-4C97-BDFC-C67CB0F4E3FE}"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40569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E49928-2738-45DA-A4CB-78915C0F3675}" type="datetimeFigureOut">
              <a:rPr lang="en-CA">
                <a:solidFill>
                  <a:prstClr val="black">
                    <a:tint val="75000"/>
                  </a:prstClr>
                </a:solidFill>
              </a:rPr>
              <a:pPr/>
              <a:t>2015-08-27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DB1A6917-10EE-4C97-BDFC-C67CB0F4E3FE}"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165388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CFE49928-2738-45DA-A4CB-78915C0F3675}" type="datetimeFigureOut">
              <a:rPr lang="en-CA">
                <a:solidFill>
                  <a:prstClr val="black">
                    <a:tint val="75000"/>
                  </a:prstClr>
                </a:solidFill>
              </a:rPr>
              <a:pPr/>
              <a:t>2015-08-27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DB1A6917-10EE-4C97-BDFC-C67CB0F4E3FE}"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141347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CFE49928-2738-45DA-A4CB-78915C0F3675}" type="datetimeFigureOut">
              <a:rPr lang="en-CA">
                <a:solidFill>
                  <a:prstClr val="black">
                    <a:tint val="75000"/>
                  </a:prstClr>
                </a:solidFill>
              </a:rPr>
              <a:pPr/>
              <a:t>2015-08-27</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DB1A6917-10EE-4C97-BDFC-C67CB0F4E3FE}"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87964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CFE49928-2738-45DA-A4CB-78915C0F3675}" type="datetimeFigureOut">
              <a:rPr lang="en-CA">
                <a:solidFill>
                  <a:prstClr val="black">
                    <a:tint val="75000"/>
                  </a:prstClr>
                </a:solidFill>
              </a:rPr>
              <a:pPr/>
              <a:t>2015-08-27</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DB1A6917-10EE-4C97-BDFC-C67CB0F4E3FE}"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88611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E49928-2738-45DA-A4CB-78915C0F3675}" type="datetimeFigureOut">
              <a:rPr lang="en-CA">
                <a:solidFill>
                  <a:prstClr val="black">
                    <a:tint val="75000"/>
                  </a:prstClr>
                </a:solidFill>
              </a:rPr>
              <a:pPr/>
              <a:t>2015-08-27</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DB1A6917-10EE-4C97-BDFC-C67CB0F4E3FE}"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88965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E49928-2738-45DA-A4CB-78915C0F3675}" type="datetimeFigureOut">
              <a:rPr lang="en-CA">
                <a:solidFill>
                  <a:prstClr val="black">
                    <a:tint val="75000"/>
                  </a:prstClr>
                </a:solidFill>
              </a:rPr>
              <a:pPr/>
              <a:t>2015-08-27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DB1A6917-10EE-4C97-BDFC-C67CB0F4E3FE}"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976775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FE49928-2738-45DA-A4CB-78915C0F3675}" type="datetimeFigureOut">
              <a:rPr lang="en-CA" smtClean="0"/>
              <a:t>2015-08-27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B1A6917-10EE-4C97-BDFC-C67CB0F4E3FE}" type="slidenum">
              <a:rPr lang="en-CA" smtClean="0"/>
              <a:t>‹#›</a:t>
            </a:fld>
            <a:endParaRPr lang="en-CA"/>
          </a:p>
        </p:txBody>
      </p:sp>
    </p:spTree>
    <p:extLst>
      <p:ext uri="{BB962C8B-B14F-4D97-AF65-F5344CB8AC3E}">
        <p14:creationId xmlns:p14="http://schemas.microsoft.com/office/powerpoint/2010/main" val="1944046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E49928-2738-45DA-A4CB-78915C0F3675}" type="datetimeFigureOut">
              <a:rPr lang="en-CA">
                <a:solidFill>
                  <a:prstClr val="black">
                    <a:tint val="75000"/>
                  </a:prstClr>
                </a:solidFill>
              </a:rPr>
              <a:pPr/>
              <a:t>2015-08-27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DB1A6917-10EE-4C97-BDFC-C67CB0F4E3FE}"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5728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FE49928-2738-45DA-A4CB-78915C0F3675}" type="datetimeFigureOut">
              <a:rPr lang="en-CA">
                <a:solidFill>
                  <a:prstClr val="black">
                    <a:tint val="75000"/>
                  </a:prstClr>
                </a:solidFill>
              </a:rPr>
              <a:pPr/>
              <a:t>2015-08-27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DB1A6917-10EE-4C97-BDFC-C67CB0F4E3FE}"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221965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FE49928-2738-45DA-A4CB-78915C0F3675}" type="datetimeFigureOut">
              <a:rPr lang="en-CA">
                <a:solidFill>
                  <a:prstClr val="black">
                    <a:tint val="75000"/>
                  </a:prstClr>
                </a:solidFill>
              </a:rPr>
              <a:pPr/>
              <a:t>2015-08-27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DB1A6917-10EE-4C97-BDFC-C67CB0F4E3FE}"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179210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CFE49928-2738-45DA-A4CB-78915C0F3675}" type="datetimeFigureOut">
              <a:rPr lang="en-CA">
                <a:solidFill>
                  <a:prstClr val="black">
                    <a:tint val="75000"/>
                  </a:prstClr>
                </a:solidFill>
              </a:rPr>
              <a:pPr/>
              <a:t>2015-08-27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DB1A6917-10EE-4C97-BDFC-C67CB0F4E3FE}"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960978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FE49928-2738-45DA-A4CB-78915C0F3675}" type="datetimeFigureOut">
              <a:rPr lang="en-CA">
                <a:solidFill>
                  <a:prstClr val="black">
                    <a:tint val="75000"/>
                  </a:prstClr>
                </a:solidFill>
              </a:rPr>
              <a:pPr/>
              <a:t>2015-08-27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DB1A6917-10EE-4C97-BDFC-C67CB0F4E3FE}"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405699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E49928-2738-45DA-A4CB-78915C0F3675}" type="datetimeFigureOut">
              <a:rPr lang="en-CA">
                <a:solidFill>
                  <a:prstClr val="black">
                    <a:tint val="75000"/>
                  </a:prstClr>
                </a:solidFill>
              </a:rPr>
              <a:pPr/>
              <a:t>2015-08-27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DB1A6917-10EE-4C97-BDFC-C67CB0F4E3FE}"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165388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CFE49928-2738-45DA-A4CB-78915C0F3675}" type="datetimeFigureOut">
              <a:rPr lang="en-CA">
                <a:solidFill>
                  <a:prstClr val="black">
                    <a:tint val="75000"/>
                  </a:prstClr>
                </a:solidFill>
              </a:rPr>
              <a:pPr/>
              <a:t>2015-08-27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DB1A6917-10EE-4C97-BDFC-C67CB0F4E3FE}"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1413477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CFE49928-2738-45DA-A4CB-78915C0F3675}" type="datetimeFigureOut">
              <a:rPr lang="en-CA">
                <a:solidFill>
                  <a:prstClr val="black">
                    <a:tint val="75000"/>
                  </a:prstClr>
                </a:solidFill>
              </a:rPr>
              <a:pPr/>
              <a:t>2015-08-27</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DB1A6917-10EE-4C97-BDFC-C67CB0F4E3FE}"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879645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CFE49928-2738-45DA-A4CB-78915C0F3675}" type="datetimeFigureOut">
              <a:rPr lang="en-CA">
                <a:solidFill>
                  <a:prstClr val="black">
                    <a:tint val="75000"/>
                  </a:prstClr>
                </a:solidFill>
              </a:rPr>
              <a:pPr/>
              <a:t>2015-08-27</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DB1A6917-10EE-4C97-BDFC-C67CB0F4E3FE}"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886118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E49928-2738-45DA-A4CB-78915C0F3675}" type="datetimeFigureOut">
              <a:rPr lang="en-CA">
                <a:solidFill>
                  <a:prstClr val="black">
                    <a:tint val="75000"/>
                  </a:prstClr>
                </a:solidFill>
              </a:rPr>
              <a:pPr/>
              <a:t>2015-08-27</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DB1A6917-10EE-4C97-BDFC-C67CB0F4E3FE}"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88965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E49928-2738-45DA-A4CB-78915C0F3675}" type="datetimeFigureOut">
              <a:rPr lang="en-CA" smtClean="0"/>
              <a:t>2015-08-27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B1A6917-10EE-4C97-BDFC-C67CB0F4E3FE}" type="slidenum">
              <a:rPr lang="en-CA" smtClean="0"/>
              <a:t>‹#›</a:t>
            </a:fld>
            <a:endParaRPr lang="en-CA"/>
          </a:p>
        </p:txBody>
      </p:sp>
    </p:spTree>
    <p:extLst>
      <p:ext uri="{BB962C8B-B14F-4D97-AF65-F5344CB8AC3E}">
        <p14:creationId xmlns:p14="http://schemas.microsoft.com/office/powerpoint/2010/main" val="26667427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E49928-2738-45DA-A4CB-78915C0F3675}" type="datetimeFigureOut">
              <a:rPr lang="en-CA">
                <a:solidFill>
                  <a:prstClr val="black">
                    <a:tint val="75000"/>
                  </a:prstClr>
                </a:solidFill>
              </a:rPr>
              <a:pPr/>
              <a:t>2015-08-27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DB1A6917-10EE-4C97-BDFC-C67CB0F4E3FE}"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976775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E49928-2738-45DA-A4CB-78915C0F3675}" type="datetimeFigureOut">
              <a:rPr lang="en-CA">
                <a:solidFill>
                  <a:prstClr val="black">
                    <a:tint val="75000"/>
                  </a:prstClr>
                </a:solidFill>
              </a:rPr>
              <a:pPr/>
              <a:t>2015-08-27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DB1A6917-10EE-4C97-BDFC-C67CB0F4E3FE}"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57282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FE49928-2738-45DA-A4CB-78915C0F3675}" type="datetimeFigureOut">
              <a:rPr lang="en-CA">
                <a:solidFill>
                  <a:prstClr val="black">
                    <a:tint val="75000"/>
                  </a:prstClr>
                </a:solidFill>
              </a:rPr>
              <a:pPr/>
              <a:t>2015-08-27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DB1A6917-10EE-4C97-BDFC-C67CB0F4E3FE}"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2219654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FE49928-2738-45DA-A4CB-78915C0F3675}" type="datetimeFigureOut">
              <a:rPr lang="en-CA">
                <a:solidFill>
                  <a:prstClr val="black">
                    <a:tint val="75000"/>
                  </a:prstClr>
                </a:solidFill>
              </a:rPr>
              <a:pPr/>
              <a:t>2015-08-27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DB1A6917-10EE-4C97-BDFC-C67CB0F4E3FE}"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17921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CFE49928-2738-45DA-A4CB-78915C0F3675}" type="datetimeFigureOut">
              <a:rPr lang="en-CA" smtClean="0"/>
              <a:t>2015-08-27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B1A6917-10EE-4C97-BDFC-C67CB0F4E3FE}" type="slidenum">
              <a:rPr lang="en-CA" smtClean="0"/>
              <a:t>‹#›</a:t>
            </a:fld>
            <a:endParaRPr lang="en-CA"/>
          </a:p>
        </p:txBody>
      </p:sp>
    </p:spTree>
    <p:extLst>
      <p:ext uri="{BB962C8B-B14F-4D97-AF65-F5344CB8AC3E}">
        <p14:creationId xmlns:p14="http://schemas.microsoft.com/office/powerpoint/2010/main" val="2409025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CFE49928-2738-45DA-A4CB-78915C0F3675}" type="datetimeFigureOut">
              <a:rPr lang="en-CA" smtClean="0"/>
              <a:t>2015-08-27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B1A6917-10EE-4C97-BDFC-C67CB0F4E3FE}" type="slidenum">
              <a:rPr lang="en-CA" smtClean="0"/>
              <a:t>‹#›</a:t>
            </a:fld>
            <a:endParaRPr lang="en-CA"/>
          </a:p>
        </p:txBody>
      </p:sp>
    </p:spTree>
    <p:extLst>
      <p:ext uri="{BB962C8B-B14F-4D97-AF65-F5344CB8AC3E}">
        <p14:creationId xmlns:p14="http://schemas.microsoft.com/office/powerpoint/2010/main" val="751578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CFE49928-2738-45DA-A4CB-78915C0F3675}" type="datetimeFigureOut">
              <a:rPr lang="en-CA" smtClean="0"/>
              <a:t>2015-08-27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B1A6917-10EE-4C97-BDFC-C67CB0F4E3FE}" type="slidenum">
              <a:rPr lang="en-CA" smtClean="0"/>
              <a:t>‹#›</a:t>
            </a:fld>
            <a:endParaRPr lang="en-CA"/>
          </a:p>
        </p:txBody>
      </p:sp>
    </p:spTree>
    <p:extLst>
      <p:ext uri="{BB962C8B-B14F-4D97-AF65-F5344CB8AC3E}">
        <p14:creationId xmlns:p14="http://schemas.microsoft.com/office/powerpoint/2010/main" val="119541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E49928-2738-45DA-A4CB-78915C0F3675}" type="datetimeFigureOut">
              <a:rPr lang="en-CA" smtClean="0"/>
              <a:t>2015-08-27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B1A6917-10EE-4C97-BDFC-C67CB0F4E3FE}" type="slidenum">
              <a:rPr lang="en-CA" smtClean="0"/>
              <a:t>‹#›</a:t>
            </a:fld>
            <a:endParaRPr lang="en-CA"/>
          </a:p>
        </p:txBody>
      </p:sp>
    </p:spTree>
    <p:extLst>
      <p:ext uri="{BB962C8B-B14F-4D97-AF65-F5344CB8AC3E}">
        <p14:creationId xmlns:p14="http://schemas.microsoft.com/office/powerpoint/2010/main" val="3117065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E49928-2738-45DA-A4CB-78915C0F3675}" type="datetimeFigureOut">
              <a:rPr lang="en-CA" smtClean="0"/>
              <a:t>2015-08-27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B1A6917-10EE-4C97-BDFC-C67CB0F4E3FE}" type="slidenum">
              <a:rPr lang="en-CA" smtClean="0"/>
              <a:t>‹#›</a:t>
            </a:fld>
            <a:endParaRPr lang="en-CA"/>
          </a:p>
        </p:txBody>
      </p:sp>
    </p:spTree>
    <p:extLst>
      <p:ext uri="{BB962C8B-B14F-4D97-AF65-F5344CB8AC3E}">
        <p14:creationId xmlns:p14="http://schemas.microsoft.com/office/powerpoint/2010/main" val="678322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E49928-2738-45DA-A4CB-78915C0F3675}" type="datetimeFigureOut">
              <a:rPr lang="en-CA" smtClean="0"/>
              <a:t>2015-08-27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B1A6917-10EE-4C97-BDFC-C67CB0F4E3FE}" type="slidenum">
              <a:rPr lang="en-CA" smtClean="0"/>
              <a:t>‹#›</a:t>
            </a:fld>
            <a:endParaRPr lang="en-CA"/>
          </a:p>
        </p:txBody>
      </p:sp>
    </p:spTree>
    <p:extLst>
      <p:ext uri="{BB962C8B-B14F-4D97-AF65-F5344CB8AC3E}">
        <p14:creationId xmlns:p14="http://schemas.microsoft.com/office/powerpoint/2010/main" val="2955222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E49928-2738-45DA-A4CB-78915C0F3675}" type="datetimeFigureOut">
              <a:rPr lang="en-CA" smtClean="0"/>
              <a:t>2015-08-27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1A6917-10EE-4C97-BDFC-C67CB0F4E3FE}" type="slidenum">
              <a:rPr lang="en-CA" smtClean="0"/>
              <a:t>‹#›</a:t>
            </a:fld>
            <a:endParaRPr lang="en-CA"/>
          </a:p>
        </p:txBody>
      </p:sp>
    </p:spTree>
    <p:extLst>
      <p:ext uri="{BB962C8B-B14F-4D97-AF65-F5344CB8AC3E}">
        <p14:creationId xmlns:p14="http://schemas.microsoft.com/office/powerpoint/2010/main" val="1920183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E49928-2738-45DA-A4CB-78915C0F3675}" type="datetimeFigureOut">
              <a:rPr lang="en-CA">
                <a:solidFill>
                  <a:prstClr val="black">
                    <a:tint val="75000"/>
                  </a:prstClr>
                </a:solidFill>
              </a:rPr>
              <a:pPr/>
              <a:t>2015-08-27</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1A6917-10EE-4C97-BDFC-C67CB0F4E3FE}"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068136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E49928-2738-45DA-A4CB-78915C0F3675}" type="datetimeFigureOut">
              <a:rPr lang="en-CA">
                <a:solidFill>
                  <a:prstClr val="black">
                    <a:tint val="75000"/>
                  </a:prstClr>
                </a:solidFill>
              </a:rPr>
              <a:pPr/>
              <a:t>2015-08-27</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1A6917-10EE-4C97-BDFC-C67CB0F4E3FE}"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0681362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267200"/>
            <a:ext cx="8458200" cy="2590801"/>
          </a:xfrm>
        </p:spPr>
        <p:txBody>
          <a:bodyPr>
            <a:noAutofit/>
          </a:bodyPr>
          <a:lstStyle/>
          <a:p>
            <a:r>
              <a:rPr lang="en-CA" sz="8800" b="1" dirty="0" smtClean="0">
                <a:ln>
                  <a:solidFill>
                    <a:schemeClr val="tx1"/>
                  </a:solidFill>
                </a:ln>
                <a:solidFill>
                  <a:srgbClr val="FFFF00"/>
                </a:solidFill>
                <a:effectLst>
                  <a:outerShdw blurRad="50800" dist="38100" dir="13500000" algn="br" rotWithShape="0">
                    <a:prstClr val="black">
                      <a:alpha val="40000"/>
                    </a:prstClr>
                  </a:outerShdw>
                </a:effectLst>
                <a:latin typeface="Black Olives" panose="02000000000000000000" pitchFamily="2" charset="0"/>
              </a:rPr>
              <a:t>Who are you living for</a:t>
            </a:r>
            <a:r>
              <a:rPr lang="en-CA" sz="8800" b="1" dirty="0" smtClean="0">
                <a:ln>
                  <a:solidFill>
                    <a:schemeClr val="tx1"/>
                  </a:solidFill>
                </a:ln>
                <a:solidFill>
                  <a:srgbClr val="FFFF00"/>
                </a:solidFill>
                <a:effectLst>
                  <a:outerShdw blurRad="50800" dist="38100" dir="13500000" algn="br" rotWithShape="0">
                    <a:prstClr val="black">
                      <a:alpha val="40000"/>
                    </a:prstClr>
                  </a:outerShdw>
                </a:effectLst>
                <a:latin typeface="Bradley Hand ITC" panose="03070402050302030203" pitchFamily="66" charset="0"/>
              </a:rPr>
              <a:t>?</a:t>
            </a:r>
            <a:r>
              <a:rPr lang="en-CA" sz="8800" b="1" dirty="0" smtClean="0">
                <a:ln>
                  <a:solidFill>
                    <a:schemeClr val="tx1"/>
                  </a:solidFill>
                </a:ln>
                <a:solidFill>
                  <a:srgbClr val="FFFF00"/>
                </a:solidFill>
                <a:effectLst>
                  <a:outerShdw blurRad="50800" dist="38100" dir="13500000" algn="br" rotWithShape="0">
                    <a:prstClr val="black">
                      <a:alpha val="40000"/>
                    </a:prstClr>
                  </a:outerShdw>
                </a:effectLst>
                <a:latin typeface="Black Olives" panose="02000000000000000000" pitchFamily="2" charset="0"/>
              </a:rPr>
              <a:t/>
            </a:r>
            <a:br>
              <a:rPr lang="en-CA" sz="8800" b="1" dirty="0" smtClean="0">
                <a:ln>
                  <a:solidFill>
                    <a:schemeClr val="tx1"/>
                  </a:solidFill>
                </a:ln>
                <a:solidFill>
                  <a:srgbClr val="FFFF00"/>
                </a:solidFill>
                <a:effectLst>
                  <a:outerShdw blurRad="50800" dist="38100" dir="13500000" algn="br" rotWithShape="0">
                    <a:prstClr val="black">
                      <a:alpha val="40000"/>
                    </a:prstClr>
                  </a:outerShdw>
                </a:effectLst>
                <a:latin typeface="Black Olives" panose="02000000000000000000" pitchFamily="2" charset="0"/>
              </a:rPr>
            </a:br>
            <a:r>
              <a:rPr lang="en-CA" sz="5400" dirty="0" smtClean="0">
                <a:ln>
                  <a:solidFill>
                    <a:schemeClr val="tx1"/>
                  </a:solidFill>
                </a:ln>
                <a:solidFill>
                  <a:srgbClr val="FFFF00"/>
                </a:solidFill>
                <a:effectLst>
                  <a:outerShdw blurRad="50800" dist="38100" dir="13500000" algn="br" rotWithShape="0">
                    <a:prstClr val="black">
                      <a:alpha val="40000"/>
                    </a:prstClr>
                  </a:outerShdw>
                </a:effectLst>
                <a:latin typeface="Freestyle Script" panose="030804020302050B0404" pitchFamily="66" charset="0"/>
              </a:rPr>
              <a:t>Mark 8:34-38</a:t>
            </a:r>
            <a:endParaRPr lang="en-CA" sz="5400" dirty="0">
              <a:ln>
                <a:solidFill>
                  <a:schemeClr val="tx1"/>
                </a:solidFill>
              </a:ln>
              <a:solidFill>
                <a:srgbClr val="FFFF00"/>
              </a:solidFill>
              <a:effectLst>
                <a:outerShdw blurRad="50800" dist="38100" dir="13500000" algn="br" rotWithShape="0">
                  <a:prstClr val="black">
                    <a:alpha val="40000"/>
                  </a:prstClr>
                </a:outerShdw>
              </a:effectLst>
              <a:latin typeface="Freestyle Script" panose="030804020302050B0404" pitchFamily="66" charset="0"/>
            </a:endParaRPr>
          </a:p>
        </p:txBody>
      </p:sp>
    </p:spTree>
    <p:extLst>
      <p:ext uri="{BB962C8B-B14F-4D97-AF65-F5344CB8AC3E}">
        <p14:creationId xmlns:p14="http://schemas.microsoft.com/office/powerpoint/2010/main" val="1244534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495800"/>
            <a:ext cx="8686800" cy="2133600"/>
          </a:xfrm>
        </p:spPr>
        <p:txBody>
          <a:bodyPr>
            <a:normAutofit/>
          </a:bodyPr>
          <a:lstStyle/>
          <a:p>
            <a:pPr marL="0" lvl="1" indent="0">
              <a:buNone/>
            </a:pPr>
            <a:r>
              <a:rPr lang="en-CA" b="1" dirty="0">
                <a:ln w="12700">
                  <a:solidFill>
                    <a:schemeClr val="tx1"/>
                  </a:solidFill>
                </a:ln>
                <a:solidFill>
                  <a:srgbClr val="FFFF00"/>
                </a:solidFill>
                <a:effectLst>
                  <a:glow rad="127000">
                    <a:schemeClr val="tx1"/>
                  </a:glow>
                  <a:outerShdw blurRad="50800" dist="38100" dir="2700000" algn="tl" rotWithShape="0">
                    <a:prstClr val="black">
                      <a:alpha val="40000"/>
                    </a:prstClr>
                  </a:outerShdw>
                </a:effectLst>
              </a:rPr>
              <a:t>M</a:t>
            </a:r>
            <a:r>
              <a:rPr lang="en-CA" b="1" dirty="0" smtClean="0">
                <a:ln w="12700">
                  <a:solidFill>
                    <a:schemeClr val="tx1"/>
                  </a:solidFill>
                </a:ln>
                <a:solidFill>
                  <a:srgbClr val="FFFF00"/>
                </a:solidFill>
                <a:effectLst>
                  <a:glow rad="127000">
                    <a:schemeClr val="tx1"/>
                  </a:glow>
                  <a:outerShdw blurRad="50800" dist="38100" dir="2700000" algn="tl" rotWithShape="0">
                    <a:prstClr val="black">
                      <a:alpha val="40000"/>
                    </a:prstClr>
                  </a:outerShdw>
                </a:effectLst>
              </a:rPr>
              <a:t>ark 8:34</a:t>
            </a:r>
            <a:r>
              <a:rPr lang="en-CA" b="1" baseline="30000" dirty="0">
                <a:ln w="12700">
                  <a:solidFill>
                    <a:schemeClr val="tx1"/>
                  </a:solidFill>
                </a:ln>
                <a:solidFill>
                  <a:srgbClr val="FFFF00"/>
                </a:solidFill>
                <a:effectLst>
                  <a:glow rad="127000">
                    <a:schemeClr val="tx1"/>
                  </a:glow>
                  <a:outerShdw blurRad="50800" dist="38100" dir="2700000" algn="tl" rotWithShape="0">
                    <a:prstClr val="black">
                      <a:alpha val="40000"/>
                    </a:prstClr>
                  </a:outerShdw>
                </a:effectLst>
              </a:rPr>
              <a:t> </a:t>
            </a:r>
            <a:endParaRPr lang="en-CA" b="1" baseline="30000" dirty="0" smtClean="0">
              <a:ln w="12700">
                <a:solidFill>
                  <a:schemeClr val="tx1"/>
                </a:solidFill>
              </a:ln>
              <a:solidFill>
                <a:srgbClr val="FFFF00"/>
              </a:solidFill>
              <a:effectLst>
                <a:glow rad="127000">
                  <a:schemeClr val="tx1"/>
                </a:glow>
                <a:outerShdw blurRad="50800" dist="38100" dir="2700000" algn="tl" rotWithShape="0">
                  <a:prstClr val="black">
                    <a:alpha val="40000"/>
                  </a:prstClr>
                </a:outerShdw>
              </a:effectLst>
            </a:endParaRPr>
          </a:p>
          <a:p>
            <a:pPr marL="0" lvl="1" indent="0">
              <a:buNone/>
            </a:pPr>
            <a:r>
              <a:rPr lang="en-CA" b="1" dirty="0">
                <a:ln w="12700">
                  <a:solidFill>
                    <a:schemeClr val="tx1"/>
                  </a:solidFill>
                </a:ln>
                <a:solidFill>
                  <a:srgbClr val="FFFF00"/>
                </a:solidFill>
                <a:effectLst>
                  <a:glow rad="127000">
                    <a:schemeClr val="tx1"/>
                  </a:glow>
                  <a:outerShdw blurRad="50800" dist="38100" dir="2700000" algn="tl" rotWithShape="0">
                    <a:prstClr val="black">
                      <a:alpha val="40000"/>
                    </a:prstClr>
                  </a:outerShdw>
                </a:effectLst>
              </a:rPr>
              <a:t>Then he called the crowd to him along with his disciples and said: “Whoever wants to be my disciple </a:t>
            </a:r>
            <a:r>
              <a:rPr lang="en-CA" b="1" dirty="0" smtClean="0">
                <a:ln w="12700">
                  <a:solidFill>
                    <a:schemeClr val="tx1"/>
                  </a:solidFill>
                </a:ln>
                <a:solidFill>
                  <a:srgbClr val="FFFF00"/>
                </a:solidFill>
                <a:effectLst>
                  <a:glow rad="127000">
                    <a:schemeClr val="tx1"/>
                  </a:glow>
                  <a:outerShdw blurRad="50800" dist="38100" dir="2700000" algn="tl" rotWithShape="0">
                    <a:prstClr val="black">
                      <a:alpha val="40000"/>
                    </a:prstClr>
                  </a:outerShdw>
                </a:effectLst>
              </a:rPr>
              <a:t>must </a:t>
            </a:r>
          </a:p>
          <a:p>
            <a:pPr marL="0" lvl="1" indent="0">
              <a:buNone/>
            </a:pPr>
            <a:r>
              <a:rPr lang="en-CA" b="1" dirty="0" smtClean="0">
                <a:ln w="12700">
                  <a:solidFill>
                    <a:schemeClr val="tx1"/>
                  </a:solidFill>
                </a:ln>
                <a:solidFill>
                  <a:schemeClr val="accent6">
                    <a:lumMod val="75000"/>
                  </a:schemeClr>
                </a:solidFill>
                <a:effectLst>
                  <a:glow rad="127000">
                    <a:schemeClr val="tx1"/>
                  </a:glow>
                  <a:outerShdw blurRad="50800" dist="38100" dir="2700000" algn="tl" rotWithShape="0">
                    <a:prstClr val="black">
                      <a:alpha val="40000"/>
                    </a:prstClr>
                  </a:outerShdw>
                </a:effectLst>
              </a:rPr>
              <a:t>deny </a:t>
            </a:r>
            <a:r>
              <a:rPr lang="en-CA" b="1" dirty="0">
                <a:ln w="12700">
                  <a:solidFill>
                    <a:schemeClr val="tx1"/>
                  </a:solidFill>
                </a:ln>
                <a:solidFill>
                  <a:schemeClr val="accent6">
                    <a:lumMod val="75000"/>
                  </a:schemeClr>
                </a:solidFill>
                <a:effectLst>
                  <a:glow rad="127000">
                    <a:schemeClr val="tx1"/>
                  </a:glow>
                  <a:outerShdw blurRad="50800" dist="38100" dir="2700000" algn="tl" rotWithShape="0">
                    <a:prstClr val="black">
                      <a:alpha val="40000"/>
                    </a:prstClr>
                  </a:outerShdw>
                </a:effectLst>
              </a:rPr>
              <a:t>themselves</a:t>
            </a:r>
            <a:r>
              <a:rPr lang="en-CA" b="1" dirty="0">
                <a:ln w="12700">
                  <a:solidFill>
                    <a:schemeClr val="tx1"/>
                  </a:solidFill>
                </a:ln>
                <a:solidFill>
                  <a:srgbClr val="FF0000"/>
                </a:solidFill>
                <a:effectLst>
                  <a:glow rad="127000">
                    <a:schemeClr val="tx1"/>
                  </a:glow>
                  <a:outerShdw blurRad="50800" dist="38100" dir="2700000" algn="tl" rotWithShape="0">
                    <a:prstClr val="black">
                      <a:alpha val="40000"/>
                    </a:prstClr>
                  </a:outerShdw>
                </a:effectLst>
              </a:rPr>
              <a:t> </a:t>
            </a:r>
            <a:r>
              <a:rPr lang="en-CA" b="1" dirty="0" smtClean="0">
                <a:ln w="12700">
                  <a:solidFill>
                    <a:schemeClr val="tx1"/>
                  </a:solidFill>
                </a:ln>
                <a:solidFill>
                  <a:srgbClr val="FFFF00"/>
                </a:solidFill>
                <a:effectLst>
                  <a:glow rad="127000">
                    <a:schemeClr val="tx1"/>
                  </a:glow>
                  <a:outerShdw blurRad="50800" dist="38100" dir="2700000" algn="tl" rotWithShape="0">
                    <a:prstClr val="black">
                      <a:alpha val="40000"/>
                    </a:prstClr>
                  </a:outerShdw>
                </a:effectLst>
              </a:rPr>
              <a:t>and </a:t>
            </a:r>
            <a:r>
              <a:rPr lang="en-CA" b="1" dirty="0">
                <a:ln w="12700">
                  <a:solidFill>
                    <a:schemeClr val="tx1"/>
                  </a:solidFill>
                </a:ln>
                <a:solidFill>
                  <a:schemeClr val="accent6">
                    <a:lumMod val="75000"/>
                  </a:schemeClr>
                </a:solidFill>
                <a:effectLst>
                  <a:glow rad="127000">
                    <a:schemeClr val="tx1"/>
                  </a:glow>
                  <a:outerShdw blurRad="50800" dist="38100" dir="2700000" algn="tl" rotWithShape="0">
                    <a:prstClr val="black">
                      <a:alpha val="40000"/>
                    </a:prstClr>
                  </a:outerShdw>
                </a:effectLst>
              </a:rPr>
              <a:t>take up their cross </a:t>
            </a:r>
            <a:r>
              <a:rPr lang="en-CA" b="1" dirty="0" smtClean="0">
                <a:ln w="12700">
                  <a:solidFill>
                    <a:schemeClr val="tx1"/>
                  </a:solidFill>
                </a:ln>
                <a:solidFill>
                  <a:srgbClr val="FFFF00"/>
                </a:solidFill>
                <a:effectLst>
                  <a:glow rad="127000">
                    <a:schemeClr val="tx1"/>
                  </a:glow>
                  <a:outerShdw blurRad="50800" dist="38100" dir="2700000" algn="tl" rotWithShape="0">
                    <a:prstClr val="black">
                      <a:alpha val="40000"/>
                    </a:prstClr>
                  </a:outerShdw>
                </a:effectLst>
              </a:rPr>
              <a:t>and </a:t>
            </a:r>
            <a:r>
              <a:rPr lang="en-CA" b="1" dirty="0">
                <a:ln w="12700">
                  <a:solidFill>
                    <a:schemeClr val="tx1"/>
                  </a:solidFill>
                </a:ln>
                <a:solidFill>
                  <a:schemeClr val="accent6">
                    <a:lumMod val="75000"/>
                  </a:schemeClr>
                </a:solidFill>
                <a:effectLst>
                  <a:glow rad="127000">
                    <a:schemeClr val="tx1"/>
                  </a:glow>
                  <a:outerShdw blurRad="50800" dist="38100" dir="2700000" algn="tl" rotWithShape="0">
                    <a:prstClr val="black">
                      <a:alpha val="40000"/>
                    </a:prstClr>
                  </a:outerShdw>
                </a:effectLst>
              </a:rPr>
              <a:t>follow me</a:t>
            </a:r>
            <a:r>
              <a:rPr lang="en-CA" b="1" dirty="0">
                <a:ln w="12700">
                  <a:solidFill>
                    <a:schemeClr val="tx1"/>
                  </a:solidFill>
                </a:ln>
                <a:solidFill>
                  <a:srgbClr val="FFFF00"/>
                </a:solidFill>
                <a:effectLst>
                  <a:glow rad="127000">
                    <a:schemeClr val="tx1"/>
                  </a:glow>
                  <a:outerShdw blurRad="50800" dist="38100" dir="2700000" algn="tl" rotWithShape="0">
                    <a:prstClr val="black">
                      <a:alpha val="40000"/>
                    </a:prstClr>
                  </a:outerShdw>
                </a:effectLst>
              </a:rPr>
              <a:t>. </a:t>
            </a:r>
            <a:endParaRPr lang="en-CA" sz="2400" dirty="0">
              <a:solidFill>
                <a:srgbClr val="FFFF00"/>
              </a:solidFill>
            </a:endParaRPr>
          </a:p>
        </p:txBody>
      </p:sp>
    </p:spTree>
    <p:extLst>
      <p:ext uri="{BB962C8B-B14F-4D97-AF65-F5344CB8AC3E}">
        <p14:creationId xmlns:p14="http://schemas.microsoft.com/office/powerpoint/2010/main" val="2546603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86800" cy="5943600"/>
          </a:xfrm>
        </p:spPr>
        <p:txBody>
          <a:bodyPr>
            <a:normAutofit/>
          </a:bodyPr>
          <a:lstStyle/>
          <a:p>
            <a:pPr marL="0" lvl="1" indent="0">
              <a:buNone/>
            </a:pPr>
            <a:r>
              <a:rPr lang="en-CA" sz="3200" b="1" dirty="0">
                <a:ln w="12700">
                  <a:solidFill>
                    <a:schemeClr val="tx1"/>
                  </a:solidFill>
                </a:ln>
                <a:solidFill>
                  <a:srgbClr val="FFFF00"/>
                </a:solidFill>
                <a:effectLst>
                  <a:glow rad="127000">
                    <a:schemeClr val="tx1"/>
                  </a:glow>
                  <a:outerShdw blurRad="50800" dist="38100" dir="2700000" algn="tl" rotWithShape="0">
                    <a:prstClr val="black">
                      <a:alpha val="40000"/>
                    </a:prstClr>
                  </a:outerShdw>
                </a:effectLst>
              </a:rPr>
              <a:t>Mark </a:t>
            </a:r>
            <a:r>
              <a:rPr lang="en-CA" sz="3200" b="1" dirty="0" smtClean="0">
                <a:ln w="12700">
                  <a:solidFill>
                    <a:schemeClr val="tx1"/>
                  </a:solidFill>
                </a:ln>
                <a:solidFill>
                  <a:srgbClr val="FFFF00"/>
                </a:solidFill>
                <a:effectLst>
                  <a:glow rad="127000">
                    <a:schemeClr val="tx1"/>
                  </a:glow>
                  <a:outerShdw blurRad="50800" dist="38100" dir="2700000" algn="tl" rotWithShape="0">
                    <a:prstClr val="black">
                      <a:alpha val="40000"/>
                    </a:prstClr>
                  </a:outerShdw>
                </a:effectLst>
              </a:rPr>
              <a:t>8:35-38</a:t>
            </a:r>
            <a:endParaRPr lang="en-CA" sz="3200" b="1" baseline="30000" dirty="0" smtClean="0">
              <a:ln w="12700">
                <a:solidFill>
                  <a:schemeClr val="tx1"/>
                </a:solidFill>
              </a:ln>
              <a:solidFill>
                <a:srgbClr val="FFFF00"/>
              </a:solidFill>
              <a:effectLst>
                <a:glow rad="127000">
                  <a:schemeClr val="tx1"/>
                </a:glow>
                <a:outerShdw blurRad="50800" dist="38100" dir="2700000" algn="tl" rotWithShape="0">
                  <a:prstClr val="black">
                    <a:alpha val="40000"/>
                  </a:prstClr>
                </a:outerShdw>
              </a:effectLst>
            </a:endParaRPr>
          </a:p>
          <a:p>
            <a:pPr marL="0" lvl="1" indent="0">
              <a:buNone/>
            </a:pPr>
            <a:r>
              <a:rPr lang="en-CA" sz="3200" b="1" dirty="0">
                <a:ln w="12700">
                  <a:solidFill>
                    <a:schemeClr val="tx1"/>
                  </a:solidFill>
                </a:ln>
                <a:solidFill>
                  <a:srgbClr val="FFFF00"/>
                </a:solidFill>
                <a:effectLst>
                  <a:glow rad="127000">
                    <a:schemeClr val="tx1"/>
                  </a:glow>
                  <a:outerShdw blurRad="50800" dist="38100" dir="2700000" algn="tl" rotWithShape="0">
                    <a:prstClr val="black">
                      <a:alpha val="40000"/>
                    </a:prstClr>
                  </a:outerShdw>
                </a:effectLst>
              </a:rPr>
              <a:t>For whoever wants to save their life will lose it, but whoever loses their life for me and for the gospel will save it. What good is it for someone to gain the whole world, yet forfeit their soul?  Or what can anyone give in exchange for their soul? If anyone is ashamed of me and my words in this adulterous and sinful generation, the Son of Man will be ashamed of them when he comes in his Father’s glory with the holy angels.</a:t>
            </a:r>
            <a:endParaRPr lang="en-CA" dirty="0">
              <a:solidFill>
                <a:srgbClr val="FFFF00"/>
              </a:solidFill>
            </a:endParaRPr>
          </a:p>
        </p:txBody>
      </p:sp>
    </p:spTree>
    <p:extLst>
      <p:ext uri="{BB962C8B-B14F-4D97-AF65-F5344CB8AC3E}">
        <p14:creationId xmlns:p14="http://schemas.microsoft.com/office/powerpoint/2010/main" val="2546603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67400"/>
            <a:ext cx="8229600" cy="715963"/>
          </a:xfrm>
        </p:spPr>
        <p:txBody>
          <a:bodyPr>
            <a:noAutofit/>
          </a:bodyPr>
          <a:lstStyle/>
          <a:p>
            <a:pPr marL="0" indent="0" algn="ctr">
              <a:buNone/>
            </a:pPr>
            <a:r>
              <a:rPr lang="en-CA" sz="4800" b="1" dirty="0" smtClean="0">
                <a:ln w="12700">
                  <a:solidFill>
                    <a:schemeClr val="tx1"/>
                  </a:solidFill>
                </a:ln>
                <a:solidFill>
                  <a:srgbClr val="FFFF00"/>
                </a:solidFill>
                <a:effectLst>
                  <a:glow rad="127000">
                    <a:schemeClr val="tx1"/>
                  </a:glow>
                  <a:outerShdw blurRad="50800" dist="38100" dir="2700000" algn="tl" rotWithShape="0">
                    <a:prstClr val="black">
                      <a:alpha val="40000"/>
                    </a:prstClr>
                  </a:outerShdw>
                </a:effectLst>
              </a:rPr>
              <a:t>Which life do you choose?</a:t>
            </a:r>
            <a:endParaRPr lang="en-CA" sz="4800" dirty="0"/>
          </a:p>
        </p:txBody>
      </p:sp>
    </p:spTree>
    <p:extLst>
      <p:ext uri="{BB962C8B-B14F-4D97-AF65-F5344CB8AC3E}">
        <p14:creationId xmlns:p14="http://schemas.microsoft.com/office/powerpoint/2010/main" val="12652652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108</Words>
  <Application>Microsoft Office PowerPoint</Application>
  <PresentationFormat>On-screen Show (4:3)</PresentationFormat>
  <Paragraphs>8</Paragraphs>
  <Slides>4</Slides>
  <Notes>1</Notes>
  <HiddenSlides>0</HiddenSlides>
  <MMClips>0</MMClips>
  <ScaleCrop>false</ScaleCrop>
  <HeadingPairs>
    <vt:vector size="4" baseType="variant">
      <vt:variant>
        <vt:lpstr>Theme</vt:lpstr>
      </vt:variant>
      <vt:variant>
        <vt:i4>3</vt:i4>
      </vt:variant>
      <vt:variant>
        <vt:lpstr>Slide Titles</vt:lpstr>
      </vt:variant>
      <vt:variant>
        <vt:i4>4</vt:i4>
      </vt:variant>
    </vt:vector>
  </HeadingPairs>
  <TitlesOfParts>
    <vt:vector size="7" baseType="lpstr">
      <vt:lpstr>Office Theme</vt:lpstr>
      <vt:lpstr>1_Office Theme</vt:lpstr>
      <vt:lpstr>2_Office Theme</vt:lpstr>
      <vt:lpstr>Who are you living for? Mark 8:34-38</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Bobby Rau</dc:creator>
  <cp:lastModifiedBy>Bobby Rau</cp:lastModifiedBy>
  <cp:revision>10</cp:revision>
  <dcterms:created xsi:type="dcterms:W3CDTF">2015-08-19T16:06:46Z</dcterms:created>
  <dcterms:modified xsi:type="dcterms:W3CDTF">2015-08-27T22:18:29Z</dcterms:modified>
</cp:coreProperties>
</file>