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0" r:id="rId3"/>
    <p:sldId id="302" r:id="rId4"/>
    <p:sldId id="291" r:id="rId5"/>
    <p:sldId id="303" r:id="rId6"/>
    <p:sldId id="304" r:id="rId7"/>
    <p:sldId id="30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05/09/2015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05/09/2015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05/09/2015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05/09/2015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05/09/2015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05/09/2015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05/09/2015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05/09/2015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05/09/2015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05/09/2015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05/09/2015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05/09/2015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38968"/>
            <a:ext cx="8568952" cy="892552"/>
          </a:xfrm>
          <a:prstGeom prst="rect">
            <a:avLst/>
          </a:prstGeom>
          <a:noFill/>
        </p:spPr>
        <p:txBody>
          <a:bodyPr wrap="square" rtlCol="0">
            <a:spAutoFit/>
          </a:bodyPr>
          <a:lstStyle/>
          <a:p>
            <a:pPr algn="ctr"/>
            <a:r>
              <a:rPr lang="en-CA" sz="2800" dirty="0" smtClean="0">
                <a:solidFill>
                  <a:srgbClr val="FFFF00"/>
                </a:solidFill>
                <a:latin typeface="Times New Roman" panose="02020603050405020304" pitchFamily="18" charset="0"/>
                <a:cs typeface="Times New Roman" panose="02020603050405020304" pitchFamily="18" charset="0"/>
              </a:rPr>
              <a:t>John </a:t>
            </a:r>
            <a:r>
              <a:rPr lang="en-CA" sz="2800" dirty="0" smtClean="0">
                <a:solidFill>
                  <a:srgbClr val="FFFF00"/>
                </a:solidFill>
                <a:latin typeface="Times New Roman" panose="02020603050405020304" pitchFamily="18" charset="0"/>
                <a:cs typeface="Times New Roman" panose="02020603050405020304" pitchFamily="18" charset="0"/>
              </a:rPr>
              <a:t>18:28 to John 19:16 (Jesus before Pilate)</a:t>
            </a:r>
          </a:p>
          <a:p>
            <a:pPr algn="ctr"/>
            <a:r>
              <a:rPr lang="en-CA" sz="2400" dirty="0" smtClean="0">
                <a:solidFill>
                  <a:srgbClr val="FFFF00"/>
                </a:solidFill>
                <a:latin typeface="Times New Roman" panose="02020603050405020304" pitchFamily="18" charset="0"/>
                <a:cs typeface="Times New Roman" panose="02020603050405020304" pitchFamily="18" charset="0"/>
              </a:rPr>
              <a:t>(Which King and Kingdom do you want?)</a:t>
            </a:r>
            <a:endParaRPr lang="en-CA" sz="2400" dirty="0">
              <a:solidFill>
                <a:srgbClr val="FFFF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179" y="915600"/>
            <a:ext cx="7812360" cy="5859270"/>
          </a:xfrm>
          <a:prstGeom prst="rect">
            <a:avLst/>
          </a:prstGeom>
        </p:spPr>
      </p:pic>
    </p:spTree>
    <p:extLst>
      <p:ext uri="{BB962C8B-B14F-4D97-AF65-F5344CB8AC3E}">
        <p14:creationId xmlns:p14="http://schemas.microsoft.com/office/powerpoint/2010/main" val="610637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8" y="188640"/>
            <a:ext cx="8480356" cy="6480720"/>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18:28-32</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Then the Jews led Jesus from Caiaphas to the palace of the </a:t>
            </a:r>
            <a:r>
              <a:rPr lang="en-CA" sz="2800" dirty="0">
                <a:latin typeface="Times New Roman" panose="02020603050405020304" pitchFamily="18" charset="0"/>
                <a:cs typeface="Times New Roman" panose="02020603050405020304" pitchFamily="18" charset="0"/>
              </a:rPr>
              <a:t>Roman governor.</a:t>
            </a:r>
            <a:r>
              <a:rPr lang="en-CA" sz="2800" dirty="0">
                <a:solidFill>
                  <a:srgbClr val="FFFF00"/>
                </a:solidFill>
                <a:latin typeface="Times New Roman" panose="02020603050405020304" pitchFamily="18" charset="0"/>
                <a:cs typeface="Times New Roman" panose="02020603050405020304" pitchFamily="18" charset="0"/>
              </a:rPr>
              <a:t> By now it was early morning, and to </a:t>
            </a:r>
            <a:r>
              <a:rPr lang="en-CA" sz="2800" dirty="0">
                <a:latin typeface="Times New Roman" panose="02020603050405020304" pitchFamily="18" charset="0"/>
                <a:cs typeface="Times New Roman" panose="02020603050405020304" pitchFamily="18" charset="0"/>
              </a:rPr>
              <a:t>avoid ceremonial uncleanness the Jews did not enter the palace</a:t>
            </a:r>
            <a:r>
              <a:rPr lang="en-CA" sz="2800" dirty="0">
                <a:solidFill>
                  <a:srgbClr val="FFFF00"/>
                </a:solidFill>
                <a:latin typeface="Times New Roman" panose="02020603050405020304" pitchFamily="18" charset="0"/>
                <a:cs typeface="Times New Roman" panose="02020603050405020304" pitchFamily="18" charset="0"/>
              </a:rPr>
              <a:t>; they wanted to be able to eat the Passover.  So Pilate came out to them and asked, “What charges are you bringing against this man?”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“If he were not a criminal,” they replied, “we would not have handed him over to you.”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Pilate said, “Take him yourselves and judge him by your own law.”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“But we have no right to </a:t>
            </a:r>
            <a:r>
              <a:rPr lang="en-CA" sz="2800" dirty="0">
                <a:latin typeface="Times New Roman" panose="02020603050405020304" pitchFamily="18" charset="0"/>
                <a:cs typeface="Times New Roman" panose="02020603050405020304" pitchFamily="18" charset="0"/>
              </a:rPr>
              <a:t>execute anyone</a:t>
            </a:r>
            <a:r>
              <a:rPr lang="en-CA" sz="2800" dirty="0">
                <a:solidFill>
                  <a:srgbClr val="FFFF00"/>
                </a:solidFill>
                <a:latin typeface="Times New Roman" panose="02020603050405020304" pitchFamily="18" charset="0"/>
                <a:cs typeface="Times New Roman" panose="02020603050405020304" pitchFamily="18" charset="0"/>
              </a:rPr>
              <a:t>,” the Jews objected.  </a:t>
            </a:r>
            <a:r>
              <a:rPr lang="en-CA" sz="2800" dirty="0">
                <a:latin typeface="Times New Roman" panose="02020603050405020304" pitchFamily="18" charset="0"/>
                <a:cs typeface="Times New Roman" panose="02020603050405020304" pitchFamily="18" charset="0"/>
              </a:rPr>
              <a:t>This happened so that the words Jesus had spoken indicating the kind of death he was going to die would be fulfilled. </a:t>
            </a:r>
          </a:p>
        </p:txBody>
      </p:sp>
    </p:spTree>
    <p:extLst>
      <p:ext uri="{BB962C8B-B14F-4D97-AF65-F5344CB8AC3E}">
        <p14:creationId xmlns:p14="http://schemas.microsoft.com/office/powerpoint/2010/main" val="96270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1671"/>
            <a:ext cx="8640960" cy="6569697"/>
          </a:xfrm>
        </p:spPr>
        <p:txBody>
          <a:bodyPr>
            <a:noAutofit/>
          </a:bodyPr>
          <a:lstStyle/>
          <a:p>
            <a:pPr marL="0" indent="0">
              <a:spcBef>
                <a:spcPts val="0"/>
              </a:spcBef>
              <a:buNone/>
            </a:pPr>
            <a:r>
              <a:rPr lang="en-CA" sz="2200" dirty="0">
                <a:latin typeface="Times New Roman" panose="02020603050405020304" pitchFamily="18" charset="0"/>
                <a:cs typeface="Times New Roman" panose="02020603050405020304" pitchFamily="18" charset="0"/>
              </a:rPr>
              <a:t>John 18:33-40</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Pilate then went back inside the palace, summoned Jesus and asked him, </a:t>
            </a:r>
            <a:r>
              <a:rPr lang="en-CA" sz="2200" dirty="0">
                <a:latin typeface="Times New Roman" panose="02020603050405020304" pitchFamily="18" charset="0"/>
                <a:cs typeface="Times New Roman" panose="02020603050405020304" pitchFamily="18" charset="0"/>
              </a:rPr>
              <a:t>“Are you the king of the Jews?”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“Is that your own idea,” Jesus asked, “or did others talk to you about me?”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“Am I a Jew?” Pilate replied. “It was your people and your chief priests who handed you over to me. What is it you have done?”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Jesus said, </a:t>
            </a:r>
            <a:r>
              <a:rPr lang="en-CA" sz="2200" dirty="0">
                <a:latin typeface="Times New Roman" panose="02020603050405020304" pitchFamily="18" charset="0"/>
                <a:cs typeface="Times New Roman" panose="02020603050405020304" pitchFamily="18" charset="0"/>
              </a:rPr>
              <a:t>“My kingdom is not of this world. If it were, my servants would fight to prevent my arrest by the Jews. But now my kingdom is from another place.” </a:t>
            </a:r>
          </a:p>
          <a:p>
            <a:pPr marL="0" indent="0">
              <a:spcBef>
                <a:spcPts val="0"/>
              </a:spcBef>
              <a:buNone/>
            </a:pPr>
            <a:r>
              <a:rPr lang="en-CA" sz="2200" i="1" u="sng" dirty="0">
                <a:latin typeface="Times New Roman" panose="02020603050405020304" pitchFamily="18" charset="0"/>
                <a:cs typeface="Times New Roman" panose="02020603050405020304" pitchFamily="18" charset="0"/>
              </a:rPr>
              <a:t>“You are a king, then!” </a:t>
            </a:r>
            <a:r>
              <a:rPr lang="en-CA" sz="2200" dirty="0">
                <a:solidFill>
                  <a:srgbClr val="FFFF00"/>
                </a:solidFill>
                <a:latin typeface="Times New Roman" panose="02020603050405020304" pitchFamily="18" charset="0"/>
                <a:cs typeface="Times New Roman" panose="02020603050405020304" pitchFamily="18" charset="0"/>
              </a:rPr>
              <a:t>said Pilate.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Jesus answered, </a:t>
            </a:r>
            <a:r>
              <a:rPr lang="en-CA" sz="2200" dirty="0">
                <a:latin typeface="Times New Roman" panose="02020603050405020304" pitchFamily="18" charset="0"/>
                <a:cs typeface="Times New Roman" panose="02020603050405020304" pitchFamily="18" charset="0"/>
              </a:rPr>
              <a:t>“You are right in saying I am a king. In fact, for this reason I was born, and for this I came into the world, to testify to the truth. Everyone on the side of truth listens to me.” </a:t>
            </a:r>
          </a:p>
          <a:p>
            <a:pPr marL="0" indent="0">
              <a:spcBef>
                <a:spcPts val="0"/>
              </a:spcBef>
              <a:buNone/>
            </a:pPr>
            <a:r>
              <a:rPr lang="en-CA" sz="2200" i="1" u="sng" dirty="0">
                <a:latin typeface="Times New Roman" panose="02020603050405020304" pitchFamily="18" charset="0"/>
                <a:cs typeface="Times New Roman" panose="02020603050405020304" pitchFamily="18" charset="0"/>
              </a:rPr>
              <a:t>“What is truth?” </a:t>
            </a:r>
            <a:r>
              <a:rPr lang="en-CA" sz="2200" dirty="0">
                <a:solidFill>
                  <a:srgbClr val="FFFF00"/>
                </a:solidFill>
                <a:latin typeface="Times New Roman" panose="02020603050405020304" pitchFamily="18" charset="0"/>
                <a:cs typeface="Times New Roman" panose="02020603050405020304" pitchFamily="18" charset="0"/>
              </a:rPr>
              <a:t>Pilate asked. With this he went out again to the Jews and said, “I find no basis for a charge against him. But it is your custom for me to release to you one prisoner at the time of the Passover. Do you want me to release </a:t>
            </a:r>
            <a:r>
              <a:rPr lang="en-CA" sz="2200" dirty="0">
                <a:latin typeface="Times New Roman" panose="02020603050405020304" pitchFamily="18" charset="0"/>
                <a:cs typeface="Times New Roman" panose="02020603050405020304" pitchFamily="18" charset="0"/>
              </a:rPr>
              <a:t>‘the king of the Jews’?”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They shouted back, </a:t>
            </a:r>
            <a:r>
              <a:rPr lang="en-CA" sz="2200" i="1" u="sng" dirty="0">
                <a:latin typeface="Times New Roman" panose="02020603050405020304" pitchFamily="18" charset="0"/>
                <a:cs typeface="Times New Roman" panose="02020603050405020304" pitchFamily="18" charset="0"/>
              </a:rPr>
              <a:t>“No, not him! Give us Barabbas!” </a:t>
            </a:r>
            <a:r>
              <a:rPr lang="en-CA" sz="2200" dirty="0">
                <a:solidFill>
                  <a:srgbClr val="FFFF00"/>
                </a:solidFill>
                <a:latin typeface="Times New Roman" panose="02020603050405020304" pitchFamily="18" charset="0"/>
                <a:cs typeface="Times New Roman" panose="02020603050405020304" pitchFamily="18" charset="0"/>
              </a:rPr>
              <a:t>Now Barabbas had taken part in a rebellion. </a:t>
            </a:r>
          </a:p>
        </p:txBody>
      </p:sp>
    </p:spTree>
    <p:extLst>
      <p:ext uri="{BB962C8B-B14F-4D97-AF65-F5344CB8AC3E}">
        <p14:creationId xmlns:p14="http://schemas.microsoft.com/office/powerpoint/2010/main" val="263371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1844824"/>
            <a:ext cx="8607784" cy="3168352"/>
          </a:xfrm>
        </p:spPr>
        <p:txBody>
          <a:bodyPr>
            <a:noAutofit/>
          </a:bodyPr>
          <a:lstStyle/>
          <a:p>
            <a:pPr marL="0" indent="0">
              <a:spcBef>
                <a:spcPts val="0"/>
              </a:spcBef>
              <a:buNone/>
            </a:pPr>
            <a:r>
              <a:rPr lang="en-CA" dirty="0">
                <a:latin typeface="Times New Roman" panose="02020603050405020304" pitchFamily="18" charset="0"/>
                <a:cs typeface="Times New Roman" panose="02020603050405020304" pitchFamily="18" charset="0"/>
              </a:rPr>
              <a:t>John 18:36 (Revised Standard Version)</a:t>
            </a: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Jesus </a:t>
            </a:r>
            <a:r>
              <a:rPr lang="en-CA" dirty="0">
                <a:solidFill>
                  <a:srgbClr val="FFFF00"/>
                </a:solidFill>
                <a:latin typeface="Times New Roman" panose="02020603050405020304" pitchFamily="18" charset="0"/>
                <a:cs typeface="Times New Roman" panose="02020603050405020304" pitchFamily="18" charset="0"/>
              </a:rPr>
              <a:t>answered, “My kingdom is not </a:t>
            </a:r>
            <a:r>
              <a:rPr lang="en-CA" i="1" u="sng" dirty="0">
                <a:latin typeface="Times New Roman" panose="02020603050405020304" pitchFamily="18" charset="0"/>
                <a:cs typeface="Times New Roman" panose="02020603050405020304" pitchFamily="18" charset="0"/>
              </a:rPr>
              <a:t>from</a:t>
            </a:r>
            <a:r>
              <a:rPr lang="en-CA" dirty="0">
                <a:solidFill>
                  <a:srgbClr val="FFFF00"/>
                </a:solidFill>
                <a:latin typeface="Times New Roman" panose="02020603050405020304" pitchFamily="18" charset="0"/>
                <a:cs typeface="Times New Roman" panose="02020603050405020304" pitchFamily="18" charset="0"/>
              </a:rPr>
              <a:t> this world. If my kingdom were </a:t>
            </a:r>
            <a:r>
              <a:rPr lang="en-CA" i="1" u="sng" dirty="0">
                <a:latin typeface="Times New Roman" panose="02020603050405020304" pitchFamily="18" charset="0"/>
                <a:cs typeface="Times New Roman" panose="02020603050405020304" pitchFamily="18" charset="0"/>
              </a:rPr>
              <a:t>from</a:t>
            </a:r>
            <a:r>
              <a:rPr lang="en-CA" dirty="0">
                <a:solidFill>
                  <a:srgbClr val="FFFF00"/>
                </a:solidFill>
                <a:latin typeface="Times New Roman" panose="02020603050405020304" pitchFamily="18" charset="0"/>
                <a:cs typeface="Times New Roman" panose="02020603050405020304" pitchFamily="18" charset="0"/>
              </a:rPr>
              <a:t> this world, my followers would be fighting to keep me from being handed over to the Jews. But as it is, my kingdom is not </a:t>
            </a:r>
            <a:r>
              <a:rPr lang="en-CA" i="1" u="sng" dirty="0">
                <a:latin typeface="Times New Roman" panose="02020603050405020304" pitchFamily="18" charset="0"/>
                <a:cs typeface="Times New Roman" panose="02020603050405020304" pitchFamily="18" charset="0"/>
              </a:rPr>
              <a:t>from</a:t>
            </a:r>
            <a:r>
              <a:rPr lang="en-CA" dirty="0">
                <a:solidFill>
                  <a:srgbClr val="FFFF00"/>
                </a:solidFill>
                <a:latin typeface="Times New Roman" panose="02020603050405020304" pitchFamily="18" charset="0"/>
                <a:cs typeface="Times New Roman" panose="02020603050405020304" pitchFamily="18" charset="0"/>
              </a:rPr>
              <a:t> here.” </a:t>
            </a:r>
          </a:p>
          <a:p>
            <a:pPr marL="0" indent="0">
              <a:spcBef>
                <a:spcPts val="0"/>
              </a:spcBef>
              <a:buNone/>
            </a:pPr>
            <a:r>
              <a:rPr lang="en-CA" sz="2900" dirty="0" smtClean="0">
                <a:latin typeface="Times New Roman" panose="02020603050405020304" pitchFamily="18" charset="0"/>
                <a:cs typeface="Times New Roman" panose="02020603050405020304" pitchFamily="18" charset="0"/>
              </a:rPr>
              <a:t> </a:t>
            </a:r>
            <a:endParaRPr lang="en-CA"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260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620688"/>
            <a:ext cx="8607784" cy="5688632"/>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19:1-6a</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Then Pilate took Jesus and had him </a:t>
            </a:r>
            <a:r>
              <a:rPr lang="en-CA" sz="2800" dirty="0">
                <a:latin typeface="Times New Roman" panose="02020603050405020304" pitchFamily="18" charset="0"/>
                <a:cs typeface="Times New Roman" panose="02020603050405020304" pitchFamily="18" charset="0"/>
              </a:rPr>
              <a:t>flogged</a:t>
            </a:r>
            <a:r>
              <a:rPr lang="en-CA" sz="2800" dirty="0">
                <a:solidFill>
                  <a:srgbClr val="FFFF00"/>
                </a:solidFill>
                <a:latin typeface="Times New Roman" panose="02020603050405020304" pitchFamily="18" charset="0"/>
                <a:cs typeface="Times New Roman" panose="02020603050405020304" pitchFamily="18" charset="0"/>
              </a:rPr>
              <a:t>. The soldiers </a:t>
            </a:r>
            <a:r>
              <a:rPr lang="en-CA" sz="2800" dirty="0">
                <a:latin typeface="Times New Roman" panose="02020603050405020304" pitchFamily="18" charset="0"/>
                <a:cs typeface="Times New Roman" panose="02020603050405020304" pitchFamily="18" charset="0"/>
              </a:rPr>
              <a:t>twisted together a crown of thorns and put it on his head</a:t>
            </a:r>
            <a:r>
              <a:rPr lang="en-CA" sz="2800" dirty="0">
                <a:solidFill>
                  <a:srgbClr val="FFFF00"/>
                </a:solidFill>
                <a:latin typeface="Times New Roman" panose="02020603050405020304" pitchFamily="18" charset="0"/>
                <a:cs typeface="Times New Roman" panose="02020603050405020304" pitchFamily="18" charset="0"/>
              </a:rPr>
              <a:t>. They clothed him in a purple robe and went up to him again and again, saying, </a:t>
            </a:r>
            <a:r>
              <a:rPr lang="en-CA" sz="2800" dirty="0">
                <a:latin typeface="Times New Roman" panose="02020603050405020304" pitchFamily="18" charset="0"/>
                <a:cs typeface="Times New Roman" panose="02020603050405020304" pitchFamily="18" charset="0"/>
              </a:rPr>
              <a:t>“Hail, king of the Jews!” And they struck him in the face.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Once more Pilate came out and said to the Jews, </a:t>
            </a:r>
            <a:r>
              <a:rPr lang="en-CA" sz="2800" dirty="0">
                <a:latin typeface="Times New Roman" panose="02020603050405020304" pitchFamily="18" charset="0"/>
                <a:cs typeface="Times New Roman" panose="02020603050405020304" pitchFamily="18" charset="0"/>
              </a:rPr>
              <a:t>“Look, I am bringing him out to you to let you know that I find no basis for a charge against him.”</a:t>
            </a:r>
            <a:r>
              <a:rPr lang="en-CA" sz="2800" dirty="0">
                <a:solidFill>
                  <a:srgbClr val="FFFF00"/>
                </a:solidFill>
                <a:latin typeface="Times New Roman" panose="02020603050405020304" pitchFamily="18" charset="0"/>
                <a:cs typeface="Times New Roman" panose="02020603050405020304" pitchFamily="18" charset="0"/>
              </a:rPr>
              <a:t> When Jesus came out wearing the crown of thorns and the purple robe, Pilate said to them, </a:t>
            </a:r>
            <a:r>
              <a:rPr lang="en-CA" sz="2800" i="1" u="sng" dirty="0">
                <a:latin typeface="Times New Roman" panose="02020603050405020304" pitchFamily="18" charset="0"/>
                <a:cs typeface="Times New Roman" panose="02020603050405020304" pitchFamily="18" charset="0"/>
              </a:rPr>
              <a:t>“Here is the man!”</a:t>
            </a:r>
            <a:r>
              <a:rPr lang="en-CA" sz="2800" dirty="0">
                <a:solidFill>
                  <a:srgbClr val="FFFF00"/>
                </a:solidFill>
                <a:latin typeface="Times New Roman" panose="02020603050405020304" pitchFamily="18" charset="0"/>
                <a:cs typeface="Times New Roman" panose="02020603050405020304" pitchFamily="18" charset="0"/>
              </a:rPr>
              <a:t>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As soon as the chief priests and their officials saw him, they shouted, </a:t>
            </a:r>
            <a:r>
              <a:rPr lang="en-CA" sz="2800" dirty="0">
                <a:latin typeface="Times New Roman" panose="02020603050405020304" pitchFamily="18" charset="0"/>
                <a:cs typeface="Times New Roman" panose="02020603050405020304" pitchFamily="18" charset="0"/>
              </a:rPr>
              <a:t>“Crucify! Crucify!”</a:t>
            </a:r>
            <a:r>
              <a:rPr lang="en-CA" sz="2800" dirty="0">
                <a:solidFill>
                  <a:srgbClr val="FFFF00"/>
                </a:solidFill>
                <a:latin typeface="Times New Roman" panose="02020603050405020304" pitchFamily="18" charset="0"/>
                <a:cs typeface="Times New Roman" panose="02020603050405020304" pitchFamily="18" charset="0"/>
              </a:rPr>
              <a:t> </a:t>
            </a:r>
          </a:p>
          <a:p>
            <a:pPr marL="0" indent="0">
              <a:spcBef>
                <a:spcPts val="0"/>
              </a:spcBef>
              <a:buNone/>
            </a:pPr>
            <a:r>
              <a:rPr lang="en-CA" sz="2900" dirty="0" smtClean="0">
                <a:latin typeface="Times New Roman" panose="02020603050405020304" pitchFamily="18" charset="0"/>
                <a:cs typeface="Times New Roman" panose="02020603050405020304" pitchFamily="18" charset="0"/>
              </a:rPr>
              <a:t> </a:t>
            </a:r>
            <a:endParaRPr lang="en-CA"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086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363099"/>
            <a:ext cx="8607784" cy="6234253"/>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19:6b-11</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But Pilate answered, </a:t>
            </a:r>
            <a:r>
              <a:rPr lang="en-CA" sz="2800" dirty="0">
                <a:latin typeface="Times New Roman" panose="02020603050405020304" pitchFamily="18" charset="0"/>
                <a:cs typeface="Times New Roman" panose="02020603050405020304" pitchFamily="18" charset="0"/>
              </a:rPr>
              <a:t>“You take him and crucify him. As for me, I find no basis for a charge against him.”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 Jews insisted, </a:t>
            </a:r>
            <a:r>
              <a:rPr lang="en-CA" sz="2800" dirty="0">
                <a:latin typeface="Times New Roman" panose="02020603050405020304" pitchFamily="18" charset="0"/>
                <a:cs typeface="Times New Roman" panose="02020603050405020304" pitchFamily="18" charset="0"/>
              </a:rPr>
              <a:t>“We have a law, and according to that law he must die, because he claimed to be </a:t>
            </a:r>
            <a:r>
              <a:rPr lang="en-CA" sz="2800" u="sng" dirty="0">
                <a:latin typeface="Times New Roman" panose="02020603050405020304" pitchFamily="18" charset="0"/>
                <a:cs typeface="Times New Roman" panose="02020603050405020304" pitchFamily="18" charset="0"/>
              </a:rPr>
              <a:t>the Son of God.”</a:t>
            </a:r>
            <a:r>
              <a:rPr lang="en-CA" sz="2800" dirty="0">
                <a:latin typeface="Times New Roman" panose="02020603050405020304" pitchFamily="18" charset="0"/>
                <a:cs typeface="Times New Roman" panose="02020603050405020304" pitchFamily="18" charset="0"/>
              </a:rPr>
              <a:t>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When Pilate heard this, </a:t>
            </a:r>
            <a:r>
              <a:rPr lang="en-CA" sz="2800" dirty="0">
                <a:latin typeface="Times New Roman" panose="02020603050405020304" pitchFamily="18" charset="0"/>
                <a:cs typeface="Times New Roman" panose="02020603050405020304" pitchFamily="18" charset="0"/>
              </a:rPr>
              <a:t>he was even more afraid</a:t>
            </a:r>
            <a:r>
              <a:rPr lang="en-CA" sz="2800" dirty="0">
                <a:solidFill>
                  <a:srgbClr val="FFFF00"/>
                </a:solidFill>
                <a:latin typeface="Times New Roman" panose="02020603050405020304" pitchFamily="18" charset="0"/>
                <a:cs typeface="Times New Roman" panose="02020603050405020304" pitchFamily="18" charset="0"/>
              </a:rPr>
              <a:t>, and he went back inside the palace. “Where do you come from?” he asked Jesus, but Jesus gave him no answer. “Do you refuse to speak to me?” Pilate said. “Don’t you realize I have power either to free you or to crucify you?”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Jesus answered, </a:t>
            </a:r>
            <a:r>
              <a:rPr lang="en-CA" sz="2800" dirty="0">
                <a:latin typeface="Times New Roman" panose="02020603050405020304" pitchFamily="18" charset="0"/>
                <a:cs typeface="Times New Roman" panose="02020603050405020304" pitchFamily="18" charset="0"/>
              </a:rPr>
              <a:t>“You would have no power over me if it were not given to you from above. Therefore the one who handed me over to you is guilty of a greater sin</a:t>
            </a:r>
            <a:r>
              <a:rPr lang="en-CA" sz="2800" dirty="0" smtClean="0">
                <a:latin typeface="Times New Roman" panose="02020603050405020304" pitchFamily="18" charset="0"/>
                <a:cs typeface="Times New Roman" panose="02020603050405020304" pitchFamily="18" charset="0"/>
              </a:rPr>
              <a:t>.”</a:t>
            </a:r>
            <a:endParaRPr lang="en-CA" sz="2800" dirty="0">
              <a:latin typeface="Times New Roman" panose="02020603050405020304" pitchFamily="18" charset="0"/>
              <a:cs typeface="Times New Roman" panose="02020603050405020304" pitchFamily="18" charset="0"/>
            </a:endParaRP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a:p>
            <a:pPr marL="0" indent="0">
              <a:spcBef>
                <a:spcPts val="0"/>
              </a:spcBef>
              <a:buNone/>
            </a:pPr>
            <a:r>
              <a:rPr lang="en-CA" sz="2900" dirty="0" smtClean="0">
                <a:latin typeface="Times New Roman" panose="02020603050405020304" pitchFamily="18" charset="0"/>
                <a:cs typeface="Times New Roman" panose="02020603050405020304" pitchFamily="18" charset="0"/>
              </a:rPr>
              <a:t> </a:t>
            </a:r>
            <a:endParaRPr lang="en-CA"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426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363099"/>
            <a:ext cx="8607784" cy="6090237"/>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19:12-16</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From then on, Pilate tried to set Jesus free, but the Jews kept shouting, </a:t>
            </a:r>
            <a:r>
              <a:rPr lang="en-CA" sz="2800" dirty="0">
                <a:latin typeface="Times New Roman" panose="02020603050405020304" pitchFamily="18" charset="0"/>
                <a:cs typeface="Times New Roman" panose="02020603050405020304" pitchFamily="18" charset="0"/>
              </a:rPr>
              <a:t>“If you let this man go, you are no friend of Caesar. Anyone who claims to be a king opposes Caesar.”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When Pilate heard this, he brought Jesus out and sat down on the judge’s seat at a place known as the Stone Pavement (which in Aramaic is Gabbatha).  It was the day of Preparation of Passover Week, about the sixth hour. </a:t>
            </a:r>
          </a:p>
          <a:p>
            <a:pPr marL="0" indent="0">
              <a:spcBef>
                <a:spcPts val="0"/>
              </a:spcBef>
              <a:buNone/>
            </a:pPr>
            <a:r>
              <a:rPr lang="en-CA" sz="2800" dirty="0">
                <a:latin typeface="Times New Roman" panose="02020603050405020304" pitchFamily="18" charset="0"/>
                <a:cs typeface="Times New Roman" panose="02020603050405020304" pitchFamily="18" charset="0"/>
              </a:rPr>
              <a:t>“Here is your king,” </a:t>
            </a:r>
            <a:r>
              <a:rPr lang="en-CA" sz="2800" dirty="0">
                <a:solidFill>
                  <a:srgbClr val="FFFF00"/>
                </a:solidFill>
                <a:latin typeface="Times New Roman" panose="02020603050405020304" pitchFamily="18" charset="0"/>
                <a:cs typeface="Times New Roman" panose="02020603050405020304" pitchFamily="18" charset="0"/>
              </a:rPr>
              <a:t>Pilate said to the Jews.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But they shouted,</a:t>
            </a:r>
            <a:r>
              <a:rPr lang="en-CA" sz="2800" dirty="0">
                <a:latin typeface="Times New Roman" panose="02020603050405020304" pitchFamily="18" charset="0"/>
                <a:cs typeface="Times New Roman" panose="02020603050405020304" pitchFamily="18" charset="0"/>
              </a:rPr>
              <a:t> “Take him away! Take him away! Crucify him!” </a:t>
            </a:r>
          </a:p>
          <a:p>
            <a:pPr marL="0" indent="0">
              <a:spcBef>
                <a:spcPts val="0"/>
              </a:spcBef>
              <a:buNone/>
            </a:pPr>
            <a:r>
              <a:rPr lang="en-CA" sz="2800" dirty="0">
                <a:latin typeface="Times New Roman" panose="02020603050405020304" pitchFamily="18" charset="0"/>
                <a:cs typeface="Times New Roman" panose="02020603050405020304" pitchFamily="18" charset="0"/>
              </a:rPr>
              <a:t>“Shall I crucify your king?” </a:t>
            </a:r>
            <a:r>
              <a:rPr lang="en-CA" sz="2800" dirty="0">
                <a:solidFill>
                  <a:srgbClr val="FFFF00"/>
                </a:solidFill>
                <a:latin typeface="Times New Roman" panose="02020603050405020304" pitchFamily="18" charset="0"/>
                <a:cs typeface="Times New Roman" panose="02020603050405020304" pitchFamily="18" charset="0"/>
              </a:rPr>
              <a:t>Pilate asked. </a:t>
            </a:r>
          </a:p>
          <a:p>
            <a:pPr marL="0" indent="0">
              <a:spcBef>
                <a:spcPts val="0"/>
              </a:spcBef>
              <a:buNone/>
            </a:pPr>
            <a:r>
              <a:rPr lang="en-CA" sz="2800" dirty="0">
                <a:latin typeface="Times New Roman" panose="02020603050405020304" pitchFamily="18" charset="0"/>
                <a:cs typeface="Times New Roman" panose="02020603050405020304" pitchFamily="18" charset="0"/>
              </a:rPr>
              <a:t>“We have no king but Caesar,” </a:t>
            </a:r>
            <a:r>
              <a:rPr lang="en-CA" sz="2800" dirty="0">
                <a:solidFill>
                  <a:srgbClr val="FFFF00"/>
                </a:solidFill>
                <a:latin typeface="Times New Roman" panose="02020603050405020304" pitchFamily="18" charset="0"/>
                <a:cs typeface="Times New Roman" panose="02020603050405020304" pitchFamily="18" charset="0"/>
              </a:rPr>
              <a:t>the chief priests answered.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Finally Pilate handed him over to them to be crucified. </a:t>
            </a: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a:p>
            <a:pPr marL="0" indent="0">
              <a:spcBef>
                <a:spcPts val="0"/>
              </a:spcBef>
              <a:buNone/>
            </a:pPr>
            <a:r>
              <a:rPr lang="en-CA" sz="2900" dirty="0" smtClean="0">
                <a:latin typeface="Times New Roman" panose="02020603050405020304" pitchFamily="18" charset="0"/>
                <a:cs typeface="Times New Roman" panose="02020603050405020304" pitchFamily="18" charset="0"/>
              </a:rPr>
              <a:t> </a:t>
            </a:r>
            <a:endParaRPr lang="en-CA"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551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3879</TotalTime>
  <Words>933</Words>
  <Application>Microsoft Office PowerPoint</Application>
  <PresentationFormat>On-screen Show (4:3)</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145</cp:revision>
  <dcterms:created xsi:type="dcterms:W3CDTF">2015-04-26T01:49:09Z</dcterms:created>
  <dcterms:modified xsi:type="dcterms:W3CDTF">2015-09-06T05:23:04Z</dcterms:modified>
</cp:coreProperties>
</file>