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3AA-4ACC-4112-9917-E0950864EA19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B99-F682-48CF-A96C-5D2C7838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7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3AA-4ACC-4112-9917-E0950864EA19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B99-F682-48CF-A96C-5D2C7838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3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3AA-4ACC-4112-9917-E0950864EA19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B99-F682-48CF-A96C-5D2C7838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1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3AA-4ACC-4112-9917-E0950864EA19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B99-F682-48CF-A96C-5D2C7838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9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3AA-4ACC-4112-9917-E0950864EA19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B99-F682-48CF-A96C-5D2C7838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2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3AA-4ACC-4112-9917-E0950864EA19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B99-F682-48CF-A96C-5D2C7838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5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3AA-4ACC-4112-9917-E0950864EA19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B99-F682-48CF-A96C-5D2C7838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3AA-4ACC-4112-9917-E0950864EA19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B99-F682-48CF-A96C-5D2C7838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3AA-4ACC-4112-9917-E0950864EA19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B99-F682-48CF-A96C-5D2C7838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7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3AA-4ACC-4112-9917-E0950864EA19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B99-F682-48CF-A96C-5D2C7838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3AA-4ACC-4112-9917-E0950864EA19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B99-F682-48CF-A96C-5D2C7838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7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A33AA-4ACC-4112-9917-E0950864EA19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C8B99-F682-48CF-A96C-5D2C78382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7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04" y="5751"/>
            <a:ext cx="9167004" cy="6852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95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29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04" y="5751"/>
            <a:ext cx="9167004" cy="3423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68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Norman Herbin</dc:creator>
  <cp:lastModifiedBy>Norman Herbin</cp:lastModifiedBy>
  <cp:revision>11</cp:revision>
  <dcterms:created xsi:type="dcterms:W3CDTF">2016-06-25T16:39:44Z</dcterms:created>
  <dcterms:modified xsi:type="dcterms:W3CDTF">2016-07-09T19:36:33Z</dcterms:modified>
</cp:coreProperties>
</file>