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33AA-4ACC-4112-9917-E0950864EA19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8B99-F682-48CF-A96C-5D2C78382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77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33AA-4ACC-4112-9917-E0950864EA19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8B99-F682-48CF-A96C-5D2C78382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3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33AA-4ACC-4112-9917-E0950864EA19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8B99-F682-48CF-A96C-5D2C78382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12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33AA-4ACC-4112-9917-E0950864EA19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8B99-F682-48CF-A96C-5D2C78382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893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33AA-4ACC-4112-9917-E0950864EA19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8B99-F682-48CF-A96C-5D2C78382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2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33AA-4ACC-4112-9917-E0950864EA19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8B99-F682-48CF-A96C-5D2C78382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55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33AA-4ACC-4112-9917-E0950864EA19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8B99-F682-48CF-A96C-5D2C78382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59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33AA-4ACC-4112-9917-E0950864EA19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8B99-F682-48CF-A96C-5D2C78382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0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33AA-4ACC-4112-9917-E0950864EA19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8B99-F682-48CF-A96C-5D2C78382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7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33AA-4ACC-4112-9917-E0950864EA19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8B99-F682-48CF-A96C-5D2C78382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6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33AA-4ACC-4112-9917-E0950864EA19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8B99-F682-48CF-A96C-5D2C78382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71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A33AA-4ACC-4112-9917-E0950864EA19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C8B99-F682-48CF-A96C-5D2C78382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274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004" y="5751"/>
            <a:ext cx="9167004" cy="6852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95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629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004" y="5751"/>
            <a:ext cx="9167004" cy="3423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9144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668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Norman Herbin</dc:creator>
  <cp:lastModifiedBy>Norman Herbin</cp:lastModifiedBy>
  <cp:revision>11</cp:revision>
  <dcterms:created xsi:type="dcterms:W3CDTF">2016-06-25T16:39:44Z</dcterms:created>
  <dcterms:modified xsi:type="dcterms:W3CDTF">2016-07-09T19:36:33Z</dcterms:modified>
</cp:coreProperties>
</file>