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60" r:id="rId4"/>
    <p:sldId id="261" r:id="rId5"/>
    <p:sldId id="259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7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0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8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3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2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4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7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5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3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7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3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12A7A-893E-4D6C-B48F-BA03C7FC0223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BB667-48D9-4BEA-8427-422CB0317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7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027" y="2601118"/>
            <a:ext cx="8577943" cy="1655762"/>
          </a:xfrm>
        </p:spPr>
        <p:txBody>
          <a:bodyPr>
            <a:normAutofit fontScale="85000" lnSpcReduction="10000"/>
          </a:bodyPr>
          <a:lstStyle/>
          <a:p>
            <a:r>
              <a:rPr lang="en-CA" sz="8000" dirty="0">
                <a:solidFill>
                  <a:schemeClr val="bg1"/>
                </a:solidFill>
                <a:latin typeface="Forte" panose="03060902040502070203" pitchFamily="66" charset="0"/>
              </a:rPr>
              <a:t>Made with a Purpose</a:t>
            </a:r>
            <a:endParaRPr lang="en-US" sz="8000" dirty="0">
              <a:solidFill>
                <a:schemeClr val="bg1"/>
              </a:solidFill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22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6053" y="2859816"/>
            <a:ext cx="8273143" cy="556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Everything is meaningless, completely meaningless!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328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5514" y="2866390"/>
            <a:ext cx="8273143" cy="556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 is Holy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31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503" y="2770709"/>
            <a:ext cx="8273143" cy="556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Made to Glorify God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869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97"/>
            <a:ext cx="9143999" cy="671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CA" sz="2050" b="1" dirty="0">
                <a:solidFill>
                  <a:schemeClr val="bg1"/>
                </a:solidFill>
              </a:rPr>
              <a:t>Ecclesiastes 2:1-11 </a:t>
            </a:r>
          </a:p>
          <a:p>
            <a:pPr lvl="0"/>
            <a:r>
              <a:rPr lang="en-CA" sz="2050" b="1" dirty="0">
                <a:solidFill>
                  <a:schemeClr val="bg1"/>
                </a:solidFill>
              </a:rPr>
              <a:t>I said to myself, “Come on, let’s try pleasure. Let’s look for the ‘good things’ in life.” But I found that this, too, was meaningless. </a:t>
            </a:r>
            <a:r>
              <a:rPr lang="en-CA" sz="2050" b="1" baseline="30000" dirty="0">
                <a:solidFill>
                  <a:schemeClr val="bg1"/>
                </a:solidFill>
              </a:rPr>
              <a:t>2</a:t>
            </a:r>
            <a:r>
              <a:rPr lang="en-CA" sz="2050" b="1" dirty="0">
                <a:solidFill>
                  <a:schemeClr val="bg1"/>
                </a:solidFill>
              </a:rPr>
              <a:t> So I said, “Laughter is silly. What good does it do to seek pleasure?” </a:t>
            </a:r>
            <a:r>
              <a:rPr lang="en-CA" sz="2050" b="1" baseline="30000" dirty="0">
                <a:solidFill>
                  <a:schemeClr val="bg1"/>
                </a:solidFill>
              </a:rPr>
              <a:t>3</a:t>
            </a:r>
            <a:r>
              <a:rPr lang="en-CA" sz="2050" b="1" dirty="0">
                <a:solidFill>
                  <a:schemeClr val="bg1"/>
                </a:solidFill>
              </a:rPr>
              <a:t> After much thought, I decided to cheer myself with wine. And while still seeking wisdom, I clutched at foolishness. In this way, I tried to experience the only happiness most people find during their brief life in this world.</a:t>
            </a:r>
            <a:endParaRPr lang="en-US" sz="2050" dirty="0">
              <a:solidFill>
                <a:schemeClr val="bg1"/>
              </a:solidFill>
            </a:endParaRPr>
          </a:p>
          <a:p>
            <a:r>
              <a:rPr lang="en-CA" sz="2050" b="1" baseline="30000" dirty="0">
                <a:solidFill>
                  <a:schemeClr val="bg1"/>
                </a:solidFill>
              </a:rPr>
              <a:t>4</a:t>
            </a:r>
            <a:r>
              <a:rPr lang="en-CA" sz="2050" b="1" dirty="0">
                <a:solidFill>
                  <a:schemeClr val="bg1"/>
                </a:solidFill>
              </a:rPr>
              <a:t> I also tried to find meaning by building huge homes for myself and by planting beautiful vineyards. </a:t>
            </a:r>
            <a:r>
              <a:rPr lang="en-CA" sz="2050" b="1" baseline="30000" dirty="0">
                <a:solidFill>
                  <a:schemeClr val="bg1"/>
                </a:solidFill>
              </a:rPr>
              <a:t>5</a:t>
            </a:r>
            <a:r>
              <a:rPr lang="en-CA" sz="2050" b="1" dirty="0">
                <a:solidFill>
                  <a:schemeClr val="bg1"/>
                </a:solidFill>
              </a:rPr>
              <a:t> I made gardens and parks, filling them with all kinds of fruit trees. </a:t>
            </a:r>
            <a:r>
              <a:rPr lang="en-CA" sz="2050" b="1" baseline="30000" dirty="0">
                <a:solidFill>
                  <a:schemeClr val="bg1"/>
                </a:solidFill>
              </a:rPr>
              <a:t>6 </a:t>
            </a:r>
            <a:r>
              <a:rPr lang="en-CA" sz="2050" b="1" dirty="0">
                <a:solidFill>
                  <a:schemeClr val="bg1"/>
                </a:solidFill>
              </a:rPr>
              <a:t>I built reservoirs to collect the water to irrigate my many flourishing groves. </a:t>
            </a:r>
            <a:r>
              <a:rPr lang="en-CA" sz="2050" b="1" baseline="30000" dirty="0">
                <a:solidFill>
                  <a:schemeClr val="bg1"/>
                </a:solidFill>
              </a:rPr>
              <a:t>7</a:t>
            </a:r>
            <a:r>
              <a:rPr lang="en-CA" sz="2050" b="1" dirty="0">
                <a:solidFill>
                  <a:schemeClr val="bg1"/>
                </a:solidFill>
              </a:rPr>
              <a:t> I bought slaves, both men and women, and others were born into my household. I also owned large herds and flocks, more than any of the kings who had lived in Jerusalem before me. </a:t>
            </a:r>
            <a:r>
              <a:rPr lang="en-CA" sz="2050" b="1" baseline="30000" dirty="0">
                <a:solidFill>
                  <a:schemeClr val="bg1"/>
                </a:solidFill>
              </a:rPr>
              <a:t>8</a:t>
            </a:r>
            <a:r>
              <a:rPr lang="en-CA" sz="2050" b="1" dirty="0">
                <a:solidFill>
                  <a:schemeClr val="bg1"/>
                </a:solidFill>
              </a:rPr>
              <a:t> I collected great sums of silver and gold, the treasure of many kings and provinces. I hired wonderful singers, both men and women, and had many beautiful concubines. I had everything a man could desire!</a:t>
            </a:r>
            <a:endParaRPr lang="en-US" sz="2050" dirty="0">
              <a:solidFill>
                <a:schemeClr val="bg1"/>
              </a:solidFill>
            </a:endParaRPr>
          </a:p>
          <a:p>
            <a:r>
              <a:rPr lang="en-CA" sz="2050" b="1" baseline="30000" dirty="0">
                <a:solidFill>
                  <a:schemeClr val="bg1"/>
                </a:solidFill>
              </a:rPr>
              <a:t>9</a:t>
            </a:r>
            <a:r>
              <a:rPr lang="en-CA" sz="2050" b="1" dirty="0">
                <a:solidFill>
                  <a:schemeClr val="bg1"/>
                </a:solidFill>
              </a:rPr>
              <a:t> So I became greater than all who had lived in Jerusalem before me, and my wisdom never failed me. </a:t>
            </a:r>
            <a:r>
              <a:rPr lang="en-CA" sz="2050" b="1" baseline="30000" dirty="0">
                <a:solidFill>
                  <a:schemeClr val="bg1"/>
                </a:solidFill>
              </a:rPr>
              <a:t>10</a:t>
            </a:r>
            <a:r>
              <a:rPr lang="en-CA" sz="2050" b="1" dirty="0">
                <a:solidFill>
                  <a:schemeClr val="bg1"/>
                </a:solidFill>
              </a:rPr>
              <a:t> Anything I wanted, I would take. I denied myself no pleasure. I even found great pleasure in hard work, a reward for all my labors. </a:t>
            </a:r>
            <a:r>
              <a:rPr lang="en-CA" sz="2050" b="1" baseline="30000" dirty="0">
                <a:solidFill>
                  <a:schemeClr val="bg1"/>
                </a:solidFill>
              </a:rPr>
              <a:t>11 </a:t>
            </a:r>
            <a:r>
              <a:rPr lang="en-CA" sz="2050" b="1" dirty="0">
                <a:solidFill>
                  <a:schemeClr val="bg1"/>
                </a:solidFill>
              </a:rPr>
              <a:t>But as I looked at everything I had worked so hard to accomplish, it was all so meaningless—like chasing the wind. There was nothing really worthwhile anywhere.</a:t>
            </a:r>
            <a:endParaRPr lang="en-US" sz="2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6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864" y="2247870"/>
            <a:ext cx="87761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CA" sz="2800" kern="0" dirty="0">
                <a:solidFill>
                  <a:schemeClr val="bg1"/>
                </a:solidFill>
              </a:rPr>
              <a:t>Ecclesiastes 12:13 </a:t>
            </a:r>
          </a:p>
          <a:p>
            <a:pPr lvl="0"/>
            <a:r>
              <a:rPr lang="en-CA" sz="2800" kern="0" dirty="0">
                <a:solidFill>
                  <a:schemeClr val="bg1"/>
                </a:solidFill>
              </a:rPr>
              <a:t>That’s the whole story. Here now is my final conclusion: Fear God and obey his commands, for this is everyone’s duty.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4617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503" y="2770709"/>
            <a:ext cx="8273143" cy="556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You were made to Glorify God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56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</TotalTime>
  <Words>369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Forte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just go to Church be the Church</dc:title>
  <dc:creator>proof</dc:creator>
  <cp:lastModifiedBy>proof</cp:lastModifiedBy>
  <cp:revision>20</cp:revision>
  <dcterms:created xsi:type="dcterms:W3CDTF">2016-05-12T18:07:52Z</dcterms:created>
  <dcterms:modified xsi:type="dcterms:W3CDTF">2016-07-22T18:04:42Z</dcterms:modified>
</cp:coreProperties>
</file>