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58" d="100"/>
          <a:sy n="58" d="100"/>
        </p:scale>
        <p:origin x="13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8CB71-64B6-4290-B6AF-25131C73294C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03FC3-B969-4FB7-9883-C29BB7E64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746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8CB71-64B6-4290-B6AF-25131C73294C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03FC3-B969-4FB7-9883-C29BB7E64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385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8CB71-64B6-4290-B6AF-25131C73294C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03FC3-B969-4FB7-9883-C29BB7E64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390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8CB71-64B6-4290-B6AF-25131C73294C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03FC3-B969-4FB7-9883-C29BB7E64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179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8CB71-64B6-4290-B6AF-25131C73294C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03FC3-B969-4FB7-9883-C29BB7E64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612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8CB71-64B6-4290-B6AF-25131C73294C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03FC3-B969-4FB7-9883-C29BB7E64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304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8CB71-64B6-4290-B6AF-25131C73294C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03FC3-B969-4FB7-9883-C29BB7E64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880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8CB71-64B6-4290-B6AF-25131C73294C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03FC3-B969-4FB7-9883-C29BB7E64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098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8CB71-64B6-4290-B6AF-25131C73294C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03FC3-B969-4FB7-9883-C29BB7E64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573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8CB71-64B6-4290-B6AF-25131C73294C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03FC3-B969-4FB7-9883-C29BB7E64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390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8CB71-64B6-4290-B6AF-25131C73294C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03FC3-B969-4FB7-9883-C29BB7E64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027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8CB71-64B6-4290-B6AF-25131C73294C}" type="datetimeFigureOut">
              <a:rPr lang="en-US" smtClean="0"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B03FC3-B969-4FB7-9883-C29BB7E64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948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>
                <a:solidFill>
                  <a:schemeClr val="bg1"/>
                </a:solidFill>
              </a:rPr>
              <a:t>Building Relationships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299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4764" y="1465944"/>
            <a:ext cx="7886700" cy="33963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CA" sz="3200" dirty="0">
                <a:solidFill>
                  <a:schemeClr val="bg1"/>
                </a:solidFill>
              </a:rPr>
              <a:t>Mark 3:13-14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CA" sz="3200" baseline="30000" dirty="0">
                <a:solidFill>
                  <a:schemeClr val="bg1"/>
                </a:solidFill>
              </a:rPr>
              <a:t>13</a:t>
            </a:r>
            <a:r>
              <a:rPr lang="en-CA" sz="3200" dirty="0">
                <a:solidFill>
                  <a:schemeClr val="bg1"/>
                </a:solidFill>
              </a:rPr>
              <a:t> Afterward Jesus went up on a mountain and called out the ones he wanted to go with him. And they came to him. </a:t>
            </a:r>
            <a:r>
              <a:rPr lang="en-CA" sz="3200" baseline="30000" dirty="0">
                <a:solidFill>
                  <a:schemeClr val="bg1"/>
                </a:solidFill>
              </a:rPr>
              <a:t>14</a:t>
            </a:r>
            <a:r>
              <a:rPr lang="en-CA" sz="3200" dirty="0">
                <a:solidFill>
                  <a:schemeClr val="bg1"/>
                </a:solidFill>
              </a:rPr>
              <a:t> Then he appointed twelve of them and called them his apostles. They were to accompany him, and he would send them out to preach,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938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1220" y="1465944"/>
            <a:ext cx="7886700" cy="3338285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Matthew 28:19-20 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en-US" sz="3200" baseline="30000" dirty="0">
                <a:solidFill>
                  <a:schemeClr val="bg1"/>
                </a:solidFill>
              </a:rPr>
              <a:t>19</a:t>
            </a:r>
            <a:r>
              <a:rPr lang="en-US" sz="3200" dirty="0">
                <a:solidFill>
                  <a:schemeClr val="bg1"/>
                </a:solidFill>
              </a:rPr>
              <a:t> Go therefore and make disciples of all nations, baptizing them in the name of the Father and of the Son and of the Holy Spirit, </a:t>
            </a:r>
            <a:r>
              <a:rPr lang="en-US" sz="3200" baseline="30000" dirty="0">
                <a:solidFill>
                  <a:schemeClr val="bg1"/>
                </a:solidFill>
              </a:rPr>
              <a:t>20</a:t>
            </a:r>
            <a:r>
              <a:rPr lang="en-US" sz="3200" dirty="0">
                <a:solidFill>
                  <a:schemeClr val="bg1"/>
                </a:solidFill>
              </a:rPr>
              <a:t>and teaching them to obey everything that I have commanded you. And remember, I am with you always, to the end of the age.”</a:t>
            </a:r>
          </a:p>
        </p:txBody>
      </p:sp>
    </p:spTree>
    <p:extLst>
      <p:ext uri="{BB962C8B-B14F-4D97-AF65-F5344CB8AC3E}">
        <p14:creationId xmlns:p14="http://schemas.microsoft.com/office/powerpoint/2010/main" val="40808837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116</Words>
  <Application>Microsoft Office PowerPoint</Application>
  <PresentationFormat>On-screen Show (4:3)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Building Relationships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proof</dc:creator>
  <cp:lastModifiedBy>proof</cp:lastModifiedBy>
  <cp:revision>2</cp:revision>
  <dcterms:created xsi:type="dcterms:W3CDTF">2016-06-30T00:25:39Z</dcterms:created>
  <dcterms:modified xsi:type="dcterms:W3CDTF">2016-06-30T22:04:32Z</dcterms:modified>
</cp:coreProperties>
</file>