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57" r:id="rId5"/>
    <p:sldId id="259" r:id="rId6"/>
    <p:sldId id="261" r:id="rId7"/>
    <p:sldId id="263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A07-3F5C-407D-BA27-7F85DA784AE8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89A-2BC5-4344-8394-1C69661B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0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A07-3F5C-407D-BA27-7F85DA784AE8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89A-2BC5-4344-8394-1C69661B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A07-3F5C-407D-BA27-7F85DA784AE8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89A-2BC5-4344-8394-1C69661B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4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A07-3F5C-407D-BA27-7F85DA784AE8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89A-2BC5-4344-8394-1C69661B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0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A07-3F5C-407D-BA27-7F85DA784AE8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89A-2BC5-4344-8394-1C69661B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1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A07-3F5C-407D-BA27-7F85DA784AE8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89A-2BC5-4344-8394-1C69661B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A07-3F5C-407D-BA27-7F85DA784AE8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89A-2BC5-4344-8394-1C69661B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0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A07-3F5C-407D-BA27-7F85DA784AE8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89A-2BC5-4344-8394-1C69661B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9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A07-3F5C-407D-BA27-7F85DA784AE8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89A-2BC5-4344-8394-1C69661B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1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A07-3F5C-407D-BA27-7F85DA784AE8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89A-2BC5-4344-8394-1C69661B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A07-3F5C-407D-BA27-7F85DA784AE8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89A-2BC5-4344-8394-1C69661B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6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FA07-3F5C-407D-BA27-7F85DA784AE8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289A-2BC5-4344-8394-1C69661B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2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9702" y="2105246"/>
            <a:ext cx="674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Jesus Intervention</a:t>
            </a:r>
            <a:endParaRPr lang="en-US" sz="36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5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2917371"/>
            <a:ext cx="7886700" cy="870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>
                <a:solidFill>
                  <a:schemeClr val="bg1"/>
                </a:solidFill>
              </a:rPr>
              <a:t>Jesus INTERVENTION gave you life</a:t>
            </a:r>
          </a:p>
        </p:txBody>
      </p:sp>
    </p:spTree>
    <p:extLst>
      <p:ext uri="{BB962C8B-B14F-4D97-AF65-F5344CB8AC3E}">
        <p14:creationId xmlns:p14="http://schemas.microsoft.com/office/powerpoint/2010/main" val="421065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031"/>
            <a:ext cx="9144000" cy="6400800"/>
          </a:xfrm>
        </p:spPr>
      </p:pic>
    </p:spTree>
    <p:extLst>
      <p:ext uri="{BB962C8B-B14F-4D97-AF65-F5344CB8AC3E}">
        <p14:creationId xmlns:p14="http://schemas.microsoft.com/office/powerpoint/2010/main" val="185645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752" y="2402957"/>
            <a:ext cx="7886700" cy="156298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CA" sz="4000" dirty="0">
                <a:solidFill>
                  <a:schemeClr val="bg1"/>
                </a:solidFill>
              </a:rPr>
              <a:t>INFORMATION and INSPIRATION </a:t>
            </a:r>
          </a:p>
          <a:p>
            <a:pPr marL="0" indent="0" algn="ctr">
              <a:buNone/>
            </a:pPr>
            <a:r>
              <a:rPr lang="en-CA" sz="4000" dirty="0">
                <a:solidFill>
                  <a:schemeClr val="bg1"/>
                </a:solidFill>
              </a:rPr>
              <a:t>are often not enough to make a change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3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857"/>
            <a:ext cx="9144000" cy="4793225"/>
          </a:xfrm>
        </p:spPr>
      </p:pic>
    </p:spTree>
    <p:extLst>
      <p:ext uri="{BB962C8B-B14F-4D97-AF65-F5344CB8AC3E}">
        <p14:creationId xmlns:p14="http://schemas.microsoft.com/office/powerpoint/2010/main" val="186482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752" y="2402957"/>
            <a:ext cx="7886700" cy="156298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CA" sz="4000" dirty="0">
                <a:solidFill>
                  <a:schemeClr val="bg1"/>
                </a:solidFill>
              </a:rPr>
              <a:t>INFORMATION and INSPIRATION </a:t>
            </a:r>
          </a:p>
          <a:p>
            <a:pPr marL="0" indent="0" algn="ctr">
              <a:buNone/>
            </a:pPr>
            <a:r>
              <a:rPr lang="en-CA" sz="4000" dirty="0">
                <a:solidFill>
                  <a:schemeClr val="bg1"/>
                </a:solidFill>
              </a:rPr>
              <a:t>are often not enough to make a change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9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664678"/>
            <a:ext cx="7886700" cy="318309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CA" sz="4000" dirty="0">
                <a:solidFill>
                  <a:schemeClr val="bg1"/>
                </a:solidFill>
              </a:rPr>
              <a:t>INFORMATION and INSPIRATION </a:t>
            </a:r>
          </a:p>
          <a:p>
            <a:pPr marL="0" indent="0" algn="ctr">
              <a:buNone/>
            </a:pPr>
            <a:r>
              <a:rPr lang="en-CA" sz="4000" dirty="0">
                <a:solidFill>
                  <a:schemeClr val="bg1"/>
                </a:solidFill>
              </a:rPr>
              <a:t>are often not enough to make a change</a:t>
            </a:r>
          </a:p>
          <a:p>
            <a:pPr marL="0" indent="0" algn="ctr">
              <a:buNone/>
            </a:pPr>
            <a:endParaRPr lang="en-CA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4000" dirty="0">
                <a:solidFill>
                  <a:schemeClr val="bg1"/>
                </a:solidFill>
              </a:rPr>
              <a:t>Sometimes we need an </a:t>
            </a:r>
          </a:p>
          <a:p>
            <a:pPr marL="0" indent="0" algn="ctr">
              <a:buNone/>
            </a:pPr>
            <a:r>
              <a:rPr lang="en-CA" sz="4000" dirty="0">
                <a:solidFill>
                  <a:schemeClr val="bg1"/>
                </a:solidFill>
              </a:rPr>
              <a:t>INTERVENTION</a:t>
            </a:r>
          </a:p>
        </p:txBody>
      </p:sp>
    </p:spTree>
    <p:extLst>
      <p:ext uri="{BB962C8B-B14F-4D97-AF65-F5344CB8AC3E}">
        <p14:creationId xmlns:p14="http://schemas.microsoft.com/office/powerpoint/2010/main" val="158139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752" y="1030513"/>
            <a:ext cx="7886700" cy="531222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John 1:1-5 </a:t>
            </a:r>
          </a:p>
          <a:p>
            <a:pPr marL="0" lvl="0" indent="0">
              <a:buNone/>
            </a:pPr>
            <a:r>
              <a:rPr lang="en-US" b="1" baseline="30000" dirty="0">
                <a:solidFill>
                  <a:schemeClr val="bg1"/>
                </a:solidFill>
              </a:rPr>
              <a:t>1 </a:t>
            </a:r>
            <a:r>
              <a:rPr lang="en-US" b="1" dirty="0">
                <a:solidFill>
                  <a:schemeClr val="bg1"/>
                </a:solidFill>
              </a:rPr>
              <a:t>In the beginning the Word already existed.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    The Word was with God,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    and the Word was God.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baseline="30000" dirty="0">
                <a:solidFill>
                  <a:schemeClr val="bg1"/>
                </a:solidFill>
              </a:rPr>
              <a:t>2 </a:t>
            </a:r>
            <a:r>
              <a:rPr lang="en-US" b="1" dirty="0">
                <a:solidFill>
                  <a:schemeClr val="bg1"/>
                </a:solidFill>
              </a:rPr>
              <a:t>He existed in the beginning with God.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baseline="30000" dirty="0">
                <a:solidFill>
                  <a:schemeClr val="bg1"/>
                </a:solidFill>
              </a:rPr>
              <a:t>3 </a:t>
            </a:r>
            <a:r>
              <a:rPr lang="en-US" b="1" dirty="0">
                <a:solidFill>
                  <a:schemeClr val="bg1"/>
                </a:solidFill>
              </a:rPr>
              <a:t>God created everything through him,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    and nothing was created except through him.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baseline="30000" dirty="0">
                <a:solidFill>
                  <a:schemeClr val="bg1"/>
                </a:solidFill>
              </a:rPr>
              <a:t>4 </a:t>
            </a:r>
            <a:r>
              <a:rPr lang="en-US" b="1" dirty="0">
                <a:solidFill>
                  <a:schemeClr val="bg1"/>
                </a:solidFill>
              </a:rPr>
              <a:t>The Word gave life to everything that was created,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    and his life brought light to everyone.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baseline="30000" dirty="0">
                <a:solidFill>
                  <a:schemeClr val="bg1"/>
                </a:solidFill>
              </a:rPr>
              <a:t>5 </a:t>
            </a:r>
            <a:r>
              <a:rPr lang="en-US" b="1" dirty="0">
                <a:solidFill>
                  <a:schemeClr val="bg1"/>
                </a:solidFill>
              </a:rPr>
              <a:t>The light shines in the darkness,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    and the darkness can never extinguish it.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28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752" y="246743"/>
            <a:ext cx="7886700" cy="60959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Ezekiel 37:1-2,5-10 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The Lord took hold of me, and I was carried away by the Spirit of the Lord to a valley filled with bones.</a:t>
            </a:r>
            <a:r>
              <a:rPr lang="en-US" b="1" baseline="30000" dirty="0">
                <a:solidFill>
                  <a:schemeClr val="bg1"/>
                </a:solidFill>
              </a:rPr>
              <a:t> 2 </a:t>
            </a:r>
            <a:r>
              <a:rPr lang="en-US" b="1" dirty="0">
                <a:solidFill>
                  <a:schemeClr val="bg1"/>
                </a:solidFill>
              </a:rPr>
              <a:t>He led me all around among the bones that covered the valley floor. They were scattered everywhere across the ground and were completely dried out. </a:t>
            </a:r>
            <a:r>
              <a:rPr lang="en-US" b="1" baseline="30000" dirty="0">
                <a:solidFill>
                  <a:schemeClr val="bg1"/>
                </a:solidFill>
              </a:rPr>
              <a:t>5</a:t>
            </a:r>
            <a:r>
              <a:rPr lang="en-US" b="1" dirty="0">
                <a:solidFill>
                  <a:schemeClr val="bg1"/>
                </a:solidFill>
              </a:rPr>
              <a:t> This is what the Sovereign Lord says: Look! I am going to put breath into you and make you live again! </a:t>
            </a:r>
          </a:p>
          <a:p>
            <a:pPr marL="0" lvl="0" indent="0">
              <a:buNone/>
            </a:pP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 I will put flesh and muscles on you and cover you with skin. I will put breath into you, and you will come to life. Then you will know that I am the Lord.’”</a:t>
            </a:r>
          </a:p>
        </p:txBody>
      </p:sp>
    </p:spTree>
    <p:extLst>
      <p:ext uri="{BB962C8B-B14F-4D97-AF65-F5344CB8AC3E}">
        <p14:creationId xmlns:p14="http://schemas.microsoft.com/office/powerpoint/2010/main" val="221836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751" y="246743"/>
            <a:ext cx="8184391" cy="6095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baseline="30000" dirty="0">
                <a:solidFill>
                  <a:schemeClr val="bg1"/>
                </a:solidFill>
              </a:rPr>
              <a:t>7</a:t>
            </a:r>
            <a:r>
              <a:rPr lang="en-US" b="1" dirty="0">
                <a:solidFill>
                  <a:schemeClr val="bg1"/>
                </a:solidFill>
              </a:rPr>
              <a:t> So I spoke this message, just as he told me. Suddenly as I spoke, there was a rattling noise all across the valley. The bones of each body came together and attached themselves as complete skeletons.</a:t>
            </a:r>
            <a:r>
              <a:rPr lang="en-US" b="1" baseline="30000" dirty="0">
                <a:solidFill>
                  <a:schemeClr val="bg1"/>
                </a:solidFill>
              </a:rPr>
              <a:t> 8 </a:t>
            </a:r>
            <a:r>
              <a:rPr lang="en-US" b="1" dirty="0">
                <a:solidFill>
                  <a:schemeClr val="bg1"/>
                </a:solidFill>
              </a:rPr>
              <a:t>Then as I watched, muscles and flesh formed over the bones. Then skin formed to cover their bodies, but they still had no breath in them.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baseline="30000" dirty="0">
                <a:solidFill>
                  <a:schemeClr val="bg1"/>
                </a:solidFill>
              </a:rPr>
              <a:t>9</a:t>
            </a:r>
            <a:r>
              <a:rPr lang="en-US" b="1" dirty="0">
                <a:solidFill>
                  <a:schemeClr val="bg1"/>
                </a:solidFill>
              </a:rPr>
              <a:t> Then he said to me, “Speak a prophetic message to the winds, son of man. Speak a prophetic message and say, ‘This is what the Sovereign Lord says: Come, O breath, from the four winds! Breathe into these dead bodies so they may live again.’”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 So I spoke the message as he commanded me, and breath came into their bodies. They all came to life and stood up on their feet—a great army.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3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330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Rau, Robert</dc:creator>
  <cp:lastModifiedBy>Rau, Robert</cp:lastModifiedBy>
  <cp:revision>5</cp:revision>
  <dcterms:created xsi:type="dcterms:W3CDTF">2016-12-13T20:40:04Z</dcterms:created>
  <dcterms:modified xsi:type="dcterms:W3CDTF">2016-12-13T21:24:29Z</dcterms:modified>
</cp:coreProperties>
</file>