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2" r:id="rId3"/>
    <p:sldId id="259" r:id="rId4"/>
    <p:sldId id="261" r:id="rId5"/>
    <p:sldId id="263" r:id="rId6"/>
    <p:sldId id="267" r:id="rId7"/>
    <p:sldId id="266" r:id="rId8"/>
    <p:sldId id="265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AE9C3E8-9DAD-40EB-A3A4-DE6666A470DC}" type="datetimeFigureOut">
              <a:rPr lang="en-CA" smtClean="0"/>
              <a:t>26/10/2019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5617E57-33CA-4C18-9126-A2FED3F4C268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76064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>
                <a:latin typeface="Arial Black" panose="020B0A04020102020204" pitchFamily="34" charset="0"/>
              </a:rPr>
              <a:t/>
            </a:r>
            <a:br>
              <a:rPr lang="en-US" sz="3600" dirty="0">
                <a:latin typeface="Arial Black" panose="020B0A04020102020204" pitchFamily="34" charset="0"/>
              </a:rPr>
            </a:b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BEST DAY EVER</a:t>
            </a:r>
            <a:endParaRPr lang="en-CA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Picture 2" descr="https://scontent.fcxh2-1.fna.fbcdn.net/v/t1.15752-0/p280x280/73372219_798673933886055_6188430523526807552_n.png?_nc_cat=107&amp;_nc_oc=AQmkDtVuFC3DDe3hOXCW2_l6rFPwPdtOD6PKxbcK4VuhFqpmHlWbXKnLiP6nTGoLqIDthwJnWsvnBN-KS2IRWiy7&amp;_nc_ht=scontent.fcxh2-1.fna&amp;oh=a9d9ea3b3ab5c6024010690eac0b2ee9&amp;oe=5E5D0B6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24744"/>
            <a:ext cx="6120680" cy="532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14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4016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92888" cy="5832648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180000">
              <a:spcBef>
                <a:spcPts val="600"/>
              </a:spcBef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CA" sz="3600" b="1" dirty="0" smtClean="0">
                <a:solidFill>
                  <a:schemeClr val="tx1"/>
                </a:solidFill>
              </a:rPr>
              <a:t>I </a:t>
            </a:r>
            <a:r>
              <a:rPr lang="en-CA" sz="3600" b="1" dirty="0">
                <a:solidFill>
                  <a:schemeClr val="tx1"/>
                </a:solidFill>
              </a:rPr>
              <a:t>Kings </a:t>
            </a:r>
            <a:r>
              <a:rPr lang="en-CA" sz="3600" b="1" dirty="0" smtClean="0">
                <a:solidFill>
                  <a:schemeClr val="tx1"/>
                </a:solidFill>
              </a:rPr>
              <a:t>19:18</a:t>
            </a:r>
          </a:p>
          <a:p>
            <a:pPr algn="ctr"/>
            <a:endParaRPr lang="en-CA" sz="1500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schemeClr val="tx1"/>
                </a:solidFill>
              </a:rPr>
              <a:t>“Yet I reserve seven thousand </a:t>
            </a:r>
            <a:r>
              <a:rPr lang="en-US" sz="3600" dirty="0" smtClean="0">
                <a:solidFill>
                  <a:schemeClr val="tx1"/>
                </a:solidFill>
              </a:rPr>
              <a:t>in </a:t>
            </a:r>
            <a:r>
              <a:rPr lang="en-US" sz="3600" dirty="0">
                <a:solidFill>
                  <a:schemeClr val="tx1"/>
                </a:solidFill>
              </a:rPr>
              <a:t>Israel—all whose knees have not bowed down to Baal and all whose mouths have not kissed him.” </a:t>
            </a:r>
            <a:endParaRPr lang="en-CA" sz="36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CA" dirty="0" smtClean="0">
                <a:solidFill>
                  <a:schemeClr val="bg1"/>
                </a:solidFill>
              </a:rPr>
              <a:t>.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08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7992888" cy="5688632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180000" indent="0" algn="ctr">
              <a:spcBef>
                <a:spcPts val="60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en-CA" sz="4000" u="sng" dirty="0" err="1" smtClean="0"/>
              <a:t>Galationians</a:t>
            </a:r>
            <a:r>
              <a:rPr lang="en-CA" sz="4000" u="sng" dirty="0" smtClean="0"/>
              <a:t> </a:t>
            </a:r>
            <a:r>
              <a:rPr lang="en-CA" sz="4000" u="sng" dirty="0" smtClean="0"/>
              <a:t>3:29</a:t>
            </a:r>
          </a:p>
          <a:p>
            <a:pPr marL="0" indent="0" algn="ctr">
              <a:buNone/>
            </a:pPr>
            <a:endParaRPr lang="en-CA" sz="1500" u="sng" dirty="0" smtClean="0"/>
          </a:p>
          <a:p>
            <a:pPr marL="0" indent="0" algn="ctr">
              <a:buNone/>
            </a:pPr>
            <a:endParaRPr lang="en-CA" sz="1000" dirty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CA" sz="3200" baseline="30000" dirty="0" smtClean="0"/>
              <a:t>29</a:t>
            </a:r>
            <a:r>
              <a:rPr lang="en-CA" sz="4400" baseline="30000" dirty="0"/>
              <a:t> And if you </a:t>
            </a:r>
            <a:r>
              <a:rPr lang="en-CA" sz="4400" i="1" baseline="30000" dirty="0"/>
              <a:t>are Christ’s, </a:t>
            </a:r>
            <a:endParaRPr lang="en-CA" sz="4400" i="1" baseline="30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CA" sz="4400" i="1" baseline="30000" dirty="0" smtClean="0"/>
              <a:t>then </a:t>
            </a:r>
            <a:r>
              <a:rPr lang="en-CA" sz="4400" i="1" baseline="30000" dirty="0"/>
              <a:t>you are Abraham’s seed, </a:t>
            </a:r>
            <a:endParaRPr lang="en-CA" sz="4400" i="1" baseline="30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CA" sz="4400" i="1" baseline="30000" dirty="0" smtClean="0"/>
              <a:t>and </a:t>
            </a:r>
            <a:r>
              <a:rPr lang="en-CA" sz="4400" i="1" baseline="30000" dirty="0"/>
              <a:t>heirs </a:t>
            </a:r>
            <a:endParaRPr lang="en-CA" sz="4400" i="1" baseline="30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CA" sz="4400" i="1" baseline="30000" dirty="0" smtClean="0"/>
              <a:t>according </a:t>
            </a:r>
            <a:r>
              <a:rPr lang="en-CA" sz="4400" i="1" baseline="30000" dirty="0"/>
              <a:t>to the promise</a:t>
            </a:r>
            <a:r>
              <a:rPr lang="en-CA" sz="4400" i="1" baseline="30000" dirty="0" smtClean="0"/>
              <a:t>.</a:t>
            </a:r>
            <a:endParaRPr lang="en-CA" sz="4400" i="1" baseline="30000" dirty="0"/>
          </a:p>
        </p:txBody>
      </p:sp>
    </p:spTree>
    <p:extLst>
      <p:ext uri="{BB962C8B-B14F-4D97-AF65-F5344CB8AC3E}">
        <p14:creationId xmlns:p14="http://schemas.microsoft.com/office/powerpoint/2010/main" val="231751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4006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n-CA" sz="1000" b="1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CA" sz="3600" u="sng" dirty="0"/>
              <a:t>John </a:t>
            </a:r>
            <a:r>
              <a:rPr lang="en-CA" sz="3600" u="sng" dirty="0" smtClean="0"/>
              <a:t>12:44-46</a:t>
            </a:r>
            <a:endParaRPr lang="en-CA" sz="3600" u="sng" dirty="0"/>
          </a:p>
          <a:p>
            <a:pPr marL="0" indent="0" algn="ctr">
              <a:buNone/>
            </a:pPr>
            <a:r>
              <a:rPr lang="en-US" sz="3600" baseline="30000" dirty="0" smtClean="0"/>
              <a:t>44 </a:t>
            </a:r>
            <a:r>
              <a:rPr lang="en-US" sz="3600" dirty="0"/>
              <a:t>Then Jesus cried out, “When a man believes in me, he does not believe in me only, but in the one who sent me. </a:t>
            </a:r>
            <a:r>
              <a:rPr lang="en-US" sz="3600" baseline="30000" dirty="0"/>
              <a:t>45 </a:t>
            </a:r>
            <a:r>
              <a:rPr lang="en-US" sz="3600" dirty="0"/>
              <a:t>When he looks at me, he sees the one who sent me. </a:t>
            </a:r>
            <a:r>
              <a:rPr lang="en-US" sz="3600" baseline="30000" dirty="0"/>
              <a:t>46 </a:t>
            </a:r>
            <a:r>
              <a:rPr lang="en-US" sz="3600" dirty="0"/>
              <a:t>I have come into the world as a light, so that no one who believes in me should stay in darkness. 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227178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4006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sz="3600" u="sng" dirty="0"/>
              <a:t>John </a:t>
            </a:r>
            <a:r>
              <a:rPr lang="en-CA" sz="3600" u="sng" dirty="0" smtClean="0"/>
              <a:t>12:47-48</a:t>
            </a:r>
            <a:endParaRPr lang="en-CA" sz="3600" u="sng" dirty="0"/>
          </a:p>
          <a:p>
            <a:pPr marL="0" indent="0" algn="ctr">
              <a:buNone/>
            </a:pPr>
            <a:endParaRPr lang="en-CA" sz="1000" b="1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3600" baseline="30000" dirty="0"/>
              <a:t>47 </a:t>
            </a:r>
            <a:r>
              <a:rPr lang="en-US" sz="3600" dirty="0"/>
              <a:t>“As for the person who hears my words but does not keep them,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I </a:t>
            </a:r>
            <a:r>
              <a:rPr lang="en-US" sz="3600" dirty="0"/>
              <a:t>do not judge him. For I did not come to judge the world, </a:t>
            </a:r>
            <a:r>
              <a:rPr lang="en-US" sz="3600" dirty="0" smtClean="0"/>
              <a:t>but </a:t>
            </a:r>
            <a:r>
              <a:rPr lang="en-US" sz="3600" dirty="0"/>
              <a:t>to save it. </a:t>
            </a:r>
            <a:r>
              <a:rPr lang="en-US" sz="3600" baseline="30000" dirty="0"/>
              <a:t>48 </a:t>
            </a:r>
            <a:r>
              <a:rPr lang="en-US" sz="3600" dirty="0"/>
              <a:t>There is a judge for the one who rejects me and does not accept my words; that very word which I spoke will condemn him at the last day. </a:t>
            </a:r>
            <a:endParaRPr lang="en-CA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0" algn="ctr">
              <a:spcBef>
                <a:spcPts val="600"/>
              </a:spcBef>
              <a:buNone/>
            </a:pPr>
            <a:endParaRPr lang="en-CA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04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4006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CA" sz="1000" b="1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CA" sz="3600" u="sng" dirty="0"/>
              <a:t>John </a:t>
            </a:r>
            <a:r>
              <a:rPr lang="en-CA" sz="3600" u="sng" dirty="0" smtClean="0"/>
              <a:t>12:49-50</a:t>
            </a:r>
            <a:endParaRPr lang="en-CA" sz="3600" u="sng" dirty="0"/>
          </a:p>
          <a:p>
            <a:pPr marL="0" indent="0" algn="ctr">
              <a:buNone/>
            </a:pPr>
            <a:endParaRPr lang="en-CA" sz="1000" b="1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4000" baseline="30000" dirty="0" smtClean="0"/>
              <a:t>49 </a:t>
            </a:r>
            <a:r>
              <a:rPr lang="en-US" sz="4000" dirty="0" smtClean="0"/>
              <a:t>For I did not speak of my own accord, but the Father who sent me commanded me what to say and how to say it. </a:t>
            </a:r>
            <a:r>
              <a:rPr lang="en-US" sz="4000" baseline="30000" dirty="0" smtClean="0"/>
              <a:t>50 </a:t>
            </a:r>
            <a:r>
              <a:rPr lang="en-US" sz="4000" dirty="0" smtClean="0"/>
              <a:t>I know that his command leads to eternal life. So whatever I say is just what the Father has told me to say.”</a:t>
            </a:r>
            <a:endParaRPr lang="en-CA" sz="4000" dirty="0" smtClean="0"/>
          </a:p>
          <a:p>
            <a:pPr marL="180000" indent="0" algn="ctr">
              <a:buNone/>
            </a:pPr>
            <a:endParaRPr lang="en-CA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0" algn="ctr">
              <a:spcBef>
                <a:spcPts val="600"/>
              </a:spcBef>
              <a:buNone/>
            </a:pPr>
            <a:endParaRPr lang="en-CA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425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189861" cy="54006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n-CA" sz="1000" b="1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CA" sz="1000" b="1" u="sng" dirty="0" smtClean="0">
              <a:solidFill>
                <a:schemeClr val="bg1"/>
              </a:solidFill>
            </a:endParaRPr>
          </a:p>
          <a:p>
            <a:pPr marL="180000" indent="0" algn="ctr">
              <a:buNone/>
            </a:pPr>
            <a:endParaRPr lang="en-CA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0" algn="ctr">
              <a:spcBef>
                <a:spcPts val="600"/>
              </a:spcBef>
              <a:buNone/>
            </a:pPr>
            <a:endParaRPr lang="en-CA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205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0848"/>
            <a:ext cx="8189861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419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419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419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419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419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419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419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419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419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9350" algn="l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89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4006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n-CA" sz="1000" b="1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CA" sz="1000" b="1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CA" sz="4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Romans 8: 20-21</a:t>
            </a:r>
            <a:endParaRPr lang="en-CA" sz="4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CA" sz="1000" b="1" u="sng" dirty="0" smtClean="0">
              <a:solidFill>
                <a:schemeClr val="bg1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100" baseline="30000" dirty="0"/>
              <a:t>20 </a:t>
            </a:r>
            <a:r>
              <a:rPr lang="en-US" sz="5100" dirty="0"/>
              <a:t>Against its will, all creation was subjected to God’s curse. </a:t>
            </a:r>
            <a:r>
              <a:rPr lang="en-US" sz="5100" dirty="0" smtClean="0"/>
              <a:t>But </a:t>
            </a:r>
            <a:r>
              <a:rPr lang="en-US" sz="5100" dirty="0"/>
              <a:t>with eager hope, </a:t>
            </a:r>
            <a:r>
              <a:rPr lang="en-US" sz="5100" baseline="30000" dirty="0"/>
              <a:t>21 </a:t>
            </a:r>
            <a:r>
              <a:rPr lang="en-US" sz="5100" dirty="0"/>
              <a:t>the creation looks forward to the day when it will join God’s children in glorious freedom from death and decay.</a:t>
            </a:r>
            <a:endParaRPr lang="en-CA" sz="5100" dirty="0"/>
          </a:p>
          <a:p>
            <a:pPr marL="180000" indent="0" algn="ctr">
              <a:buNone/>
            </a:pPr>
            <a:endParaRPr lang="en-CA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0" algn="ctr">
              <a:spcBef>
                <a:spcPts val="600"/>
              </a:spcBef>
              <a:buNone/>
            </a:pPr>
            <a:endParaRPr lang="en-CA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94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4006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CA" sz="1000" b="1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CA" sz="3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Acts 2: 17-18</a:t>
            </a:r>
          </a:p>
          <a:p>
            <a:pPr marL="0" indent="0" algn="ctr">
              <a:buNone/>
            </a:pPr>
            <a:endParaRPr lang="en-CA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	“ ‘In the last days, God says, 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will pour out my Spirit on all people. 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Your sons and daughters will prophesy, 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your young men will see visions, 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your old men will dream dreams. 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baseline="3000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Even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on my servants</a:t>
            </a: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both </a:t>
            </a:r>
          </a:p>
          <a:p>
            <a:pPr marL="0" indent="0" algn="ctr">
              <a:buNone/>
            </a:pPr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and women, 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 will pour out my Spirit in those days, 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and they will prophesy.</a:t>
            </a:r>
            <a:endParaRPr lang="en-C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0" algn="ctr">
              <a:buNone/>
            </a:pPr>
            <a:endParaRPr lang="en-CA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0" algn="ctr">
              <a:spcBef>
                <a:spcPts val="600"/>
              </a:spcBef>
              <a:buNone/>
            </a:pPr>
            <a:endParaRPr lang="en-CA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075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294</TotalTime>
  <Words>240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   BEST DAY EVER</vt:lpstr>
      <vt:lpstr>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John 4: 1-6</dc:title>
  <dc:creator>Nancy Kaardal</dc:creator>
  <cp:lastModifiedBy>Nancy Kaardal</cp:lastModifiedBy>
  <cp:revision>28</cp:revision>
  <dcterms:created xsi:type="dcterms:W3CDTF">2019-06-27T05:29:19Z</dcterms:created>
  <dcterms:modified xsi:type="dcterms:W3CDTF">2019-10-26T17:19:57Z</dcterms:modified>
</cp:coreProperties>
</file>